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6" d="100"/>
          <a:sy n="136" d="100"/>
        </p:scale>
        <p:origin x="-16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October 2, 2013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October 2,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October 2,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October 2,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October 2,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October 2,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October 2,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October 2, 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October 2,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October 2,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October 2,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October 2,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eedaskipnow.com.au/bins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eedaskipnow.com.au/waste_types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eedaskipnow.com.a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To Hire A Skip Bin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What you need to know when hiring a Skip Bin in Melbourne (Australia)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811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 1 – Determine the Size of the Skip Bin you require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Various Skip Bins come in various sizes</a:t>
            </a:r>
          </a:p>
          <a:p>
            <a:pPr lvl="1"/>
            <a:r>
              <a:rPr lang="en-US" dirty="0" smtClean="0"/>
              <a:t>For Residential Customers, the most common sizes are: 2m3, 3m3, 4m3, 6m3 &amp; 8m3</a:t>
            </a:r>
          </a:p>
          <a:p>
            <a:pPr lvl="1"/>
            <a:r>
              <a:rPr lang="en-US" dirty="0" smtClean="0"/>
              <a:t>For Commercial Customers – most common sizes are 6m3, 8m3, 10m3, 12m3 and up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For Dimensions of the above sizes, you can visit </a:t>
            </a:r>
            <a:r>
              <a:rPr lang="en-US" dirty="0" smtClean="0">
                <a:hlinkClick r:id="rId2"/>
              </a:rPr>
              <a:t>http://www.needaskipnow.com.au/bins/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57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 2 – Determine the Waste 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Common Waste Types are:</a:t>
            </a:r>
          </a:p>
          <a:p>
            <a:pPr lvl="1"/>
            <a:r>
              <a:rPr lang="en-US" dirty="0" smtClean="0"/>
              <a:t>General (your household waste)</a:t>
            </a:r>
          </a:p>
          <a:p>
            <a:pPr lvl="1"/>
            <a:r>
              <a:rPr lang="en-US" dirty="0" smtClean="0"/>
              <a:t>Green (your garden waste)</a:t>
            </a:r>
          </a:p>
          <a:p>
            <a:pPr lvl="1"/>
            <a:r>
              <a:rPr lang="en-US" dirty="0" smtClean="0"/>
              <a:t>Mixed Heavy (a mixture of renovation waste, including bricks, tiles, bath tub,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For more detailed description of waste types </a:t>
            </a:r>
            <a:r>
              <a:rPr lang="en-US" dirty="0"/>
              <a:t>please visit </a:t>
            </a:r>
            <a:r>
              <a:rPr lang="en-US" dirty="0" smtClean="0">
                <a:hlinkClick r:id="rId2"/>
              </a:rPr>
              <a:t>Waste Types </a:t>
            </a:r>
            <a:r>
              <a:rPr lang="en-US" dirty="0" smtClean="0"/>
              <a:t>Page.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997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 3 – Decide on Delivery &amp; Pick up dates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Usual Skip Hire is 3-4 days, however in some cases you can keep a skip for longer (sometimes at a small additional charge)</a:t>
            </a:r>
          </a:p>
          <a:p>
            <a:r>
              <a:rPr lang="en-US" dirty="0" smtClean="0"/>
              <a:t>If you require a City Council Permit (for bins placed on a Road or a Nature Strip) then please consider the cost of the permit, which can be larger the more days you keep the skip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938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4- Access for the Truck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It is very important to consider whether your property is suitable for truck access.</a:t>
            </a:r>
          </a:p>
          <a:p>
            <a:r>
              <a:rPr lang="en-US" dirty="0" smtClean="0"/>
              <a:t>Trucks come in different widths, length and heights, therefore if you have a very narrow driveway, overhanging trees or other obstructions, please contact the driver first to confirm access.</a:t>
            </a:r>
          </a:p>
          <a:p>
            <a:r>
              <a:rPr lang="en-US" dirty="0" smtClean="0"/>
              <a:t>If your property doesn’t have access, please consider placing a skip on a nature strip or a road (in which case, the skip hire company will obtain a permit for you)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264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For Melbourne (Australia) Customers Only, we recommend: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Need A Skip Now – a Bayside based Operator, servicing Bayside, South Eastern, Eastern &amp; Inner City suburbs.  Delivering skip bins from 2m3 to 12m3.</a:t>
            </a:r>
          </a:p>
          <a:p>
            <a:r>
              <a:rPr lang="en-US" dirty="0" smtClean="0"/>
              <a:t>For an instant Quote, Booking &amp; Payment go directly to their </a:t>
            </a:r>
            <a:r>
              <a:rPr lang="en-US" dirty="0" smtClean="0">
                <a:hlinkClick r:id="rId2"/>
              </a:rPr>
              <a:t>website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pPr marL="1490472" lvl="6" indent="0" algn="ctr">
              <a:buNone/>
            </a:pPr>
            <a:r>
              <a:rPr lang="en-US" sz="2000" dirty="0" smtClean="0">
                <a:hlinkClick r:id="rId2"/>
              </a:rPr>
              <a:t>http://www.needaskipnow.com.au</a:t>
            </a:r>
            <a:r>
              <a:rPr lang="en-US" dirty="0"/>
              <a:t>	</a:t>
            </a:r>
            <a:endParaRPr lang="en-US" dirty="0" smtClean="0"/>
          </a:p>
          <a:p>
            <a:pPr marL="1490472" lvl="6" indent="0" algn="ctr">
              <a:buNone/>
            </a:pPr>
            <a:endParaRPr lang="en-US" dirty="0"/>
          </a:p>
          <a:p>
            <a:pPr marL="1490472" lvl="6" indent="0" algn="ctr">
              <a:buNone/>
            </a:pPr>
            <a:r>
              <a:rPr lang="en-US" dirty="0" smtClean="0"/>
              <a:t>		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474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1436</TotalTime>
  <Words>378</Words>
  <Application>Microsoft Macintosh PowerPoint</Application>
  <PresentationFormat>On-screen Show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Austin</vt:lpstr>
      <vt:lpstr>How To Hire A Skip Bin </vt:lpstr>
      <vt:lpstr>Step 1 – Determine the Size of the Skip Bin you require  </vt:lpstr>
      <vt:lpstr>Step 2 – Determine the Waste Type</vt:lpstr>
      <vt:lpstr>Step 3 – Decide on Delivery &amp; Pick up dates </vt:lpstr>
      <vt:lpstr>Step 4- Access for the Truck </vt:lpstr>
      <vt:lpstr>For Melbourne (Australia) Customers Only, we recommend: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 Tesler</dc:creator>
  <cp:lastModifiedBy>Anthony Tesler</cp:lastModifiedBy>
  <cp:revision>6</cp:revision>
  <dcterms:created xsi:type="dcterms:W3CDTF">2013-10-02T06:35:50Z</dcterms:created>
  <dcterms:modified xsi:type="dcterms:W3CDTF">2013-10-03T06:32:20Z</dcterms:modified>
</cp:coreProperties>
</file>