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3498" y="-3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8826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421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0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4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3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2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5957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180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290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6721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3482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7"/>
            <a:ext cx="3833813" cy="8454497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7994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00"/>
            </a:lvl1pPr>
            <a:lvl2pPr marL="478908" indent="0">
              <a:buNone/>
              <a:defRPr sz="2900"/>
            </a:lvl2pPr>
            <a:lvl3pPr marL="957816" indent="0">
              <a:buNone/>
              <a:defRPr sz="2500"/>
            </a:lvl3pPr>
            <a:lvl4pPr marL="1436724" indent="0">
              <a:buNone/>
              <a:defRPr sz="2100"/>
            </a:lvl4pPr>
            <a:lvl5pPr marL="1915631" indent="0">
              <a:buNone/>
              <a:defRPr sz="2100"/>
            </a:lvl5pPr>
            <a:lvl6pPr marL="2394539" indent="0">
              <a:buNone/>
              <a:defRPr sz="2100"/>
            </a:lvl6pPr>
            <a:lvl7pPr marL="2873447" indent="0">
              <a:buNone/>
              <a:defRPr sz="2100"/>
            </a:lvl7pPr>
            <a:lvl8pPr marL="3352355" indent="0">
              <a:buNone/>
              <a:defRPr sz="2100"/>
            </a:lvl8pPr>
            <a:lvl9pPr marL="3831263" indent="0">
              <a:buNone/>
              <a:defRPr sz="21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746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7547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6108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  <a:prstGeom prst="rect">
            <a:avLst/>
          </a:prstGeom>
        </p:spPr>
        <p:txBody>
          <a:bodyPr vert="horz" lIns="95782" tIns="47891" rIns="95782" bIns="4789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5782" tIns="47891" rIns="95782" bIns="4789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F2CA8-1D5B-4B17-98B6-CB0E2DEC0E0A}" type="datetimeFigureOut">
              <a:rPr lang="en-AU" smtClean="0"/>
              <a:t>9/08/2016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E1F44-552B-4725-A60D-A5D7D738F4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029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16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1" indent="-359181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25" indent="-299317" algn="l" defTabSz="957816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77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085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640" y="3104794"/>
            <a:ext cx="6432748" cy="624070"/>
          </a:xfrm>
          <a:ln>
            <a:noFill/>
            <a:prstDash val="dashDot"/>
          </a:ln>
        </p:spPr>
        <p:txBody>
          <a:bodyPr>
            <a:noAutofit/>
          </a:bodyPr>
          <a:lstStyle/>
          <a:p>
            <a:pPr algn="l"/>
            <a:r>
              <a:rPr lang="en-AU" sz="37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Suzuki Music Classes</a:t>
            </a:r>
          </a:p>
          <a:p>
            <a:pPr algn="l"/>
            <a:r>
              <a:rPr lang="en-AU" sz="37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Special </a:t>
            </a:r>
            <a:r>
              <a:rPr lang="en-AU" sz="3700" dirty="0">
                <a:solidFill>
                  <a:schemeClr val="tx1"/>
                </a:solidFill>
                <a:latin typeface="Comic Sans MS" panose="030F0702030302020204" pitchFamily="66" charset="0"/>
              </a:rPr>
              <a:t>Introductory Offer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640" y="236001"/>
            <a:ext cx="5249476" cy="2652295"/>
          </a:xfrm>
        </p:spPr>
        <p:txBody>
          <a:bodyPr>
            <a:noAutofit/>
          </a:bodyPr>
          <a:lstStyle/>
          <a:p>
            <a:pPr algn="l"/>
            <a:r>
              <a:rPr lang="en-AU" sz="8400" b="1" dirty="0">
                <a:solidFill>
                  <a:schemeClr val="tx2"/>
                </a:solidFill>
                <a:latin typeface="Kristen ITC" panose="03050502040202030202" pitchFamily="66" charset="0"/>
              </a:rPr>
              <a:t>M</a:t>
            </a:r>
            <a:r>
              <a:rPr lang="en-AU" sz="8400" b="1" dirty="0">
                <a:solidFill>
                  <a:srgbClr val="FF0000"/>
                </a:solidFill>
                <a:latin typeface="Kristen ITC" panose="03050502040202030202" pitchFamily="66" charset="0"/>
              </a:rPr>
              <a:t>u</a:t>
            </a:r>
            <a:r>
              <a:rPr lang="en-AU" sz="8400" b="1" dirty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s</a:t>
            </a:r>
            <a:r>
              <a:rPr lang="en-AU" sz="8400" b="1" dirty="0">
                <a:solidFill>
                  <a:schemeClr val="bg2">
                    <a:lumMod val="25000"/>
                  </a:schemeClr>
                </a:solidFill>
                <a:latin typeface="Kristen ITC" panose="03050502040202030202" pitchFamily="66" charset="0"/>
              </a:rPr>
              <a:t>i</a:t>
            </a:r>
            <a:r>
              <a:rPr lang="en-AU" sz="8400" b="1" dirty="0">
                <a:solidFill>
                  <a:srgbClr val="92D050"/>
                </a:solidFill>
                <a:latin typeface="Kristen ITC" panose="03050502040202030202" pitchFamily="66" charset="0"/>
              </a:rPr>
              <a:t>c</a:t>
            </a:r>
            <a:r>
              <a:rPr lang="en-AU" sz="8400" b="1" dirty="0">
                <a:solidFill>
                  <a:schemeClr val="accent6">
                    <a:lumMod val="75000"/>
                  </a:schemeClr>
                </a:solidFill>
                <a:latin typeface="Kristen ITC" panose="03050502040202030202" pitchFamily="66" charset="0"/>
              </a:rPr>
              <a:t>a</a:t>
            </a:r>
            <a:r>
              <a:rPr lang="en-AU" sz="8400" b="1" dirty="0">
                <a:solidFill>
                  <a:srgbClr val="7030A0"/>
                </a:solidFill>
                <a:latin typeface="Kristen ITC" panose="03050502040202030202" pitchFamily="66" charset="0"/>
              </a:rPr>
              <a:t>l</a:t>
            </a:r>
            <a:r>
              <a:rPr lang="en-AU" sz="8400" b="1" dirty="0">
                <a:solidFill>
                  <a:schemeClr val="tx2"/>
                </a:solidFill>
                <a:latin typeface="Kristen ITC" panose="03050502040202030202" pitchFamily="66" charset="0"/>
              </a:rPr>
              <a:t> </a:t>
            </a:r>
            <a:br>
              <a:rPr lang="en-AU" sz="8400" b="1" dirty="0">
                <a:solidFill>
                  <a:schemeClr val="tx2"/>
                </a:solidFill>
                <a:latin typeface="Kristen ITC" panose="03050502040202030202" pitchFamily="66" charset="0"/>
              </a:rPr>
            </a:br>
            <a:r>
              <a:rPr lang="en-AU" sz="8400" b="1" dirty="0">
                <a:solidFill>
                  <a:schemeClr val="tx2"/>
                </a:solidFill>
                <a:latin typeface="Kristen ITC" panose="03050502040202030202" pitchFamily="66" charset="0"/>
              </a:rPr>
              <a:t> </a:t>
            </a:r>
            <a:r>
              <a:rPr lang="en-AU" sz="8400" b="1" dirty="0">
                <a:solidFill>
                  <a:srgbClr val="C00000"/>
                </a:solidFill>
                <a:latin typeface="Kristen ITC" panose="03050502040202030202" pitchFamily="66" charset="0"/>
              </a:rPr>
              <a:t>T</a:t>
            </a:r>
            <a:r>
              <a:rPr lang="en-AU" sz="8400" b="1" dirty="0">
                <a:solidFill>
                  <a:srgbClr val="00B0F0"/>
                </a:solidFill>
                <a:latin typeface="Kristen ITC" panose="03050502040202030202" pitchFamily="66" charset="0"/>
              </a:rPr>
              <a:t>o</a:t>
            </a:r>
            <a:r>
              <a:rPr lang="en-AU" sz="8400" b="1" dirty="0">
                <a:solidFill>
                  <a:schemeClr val="accent4">
                    <a:lumMod val="75000"/>
                  </a:schemeClr>
                </a:solidFill>
                <a:latin typeface="Kristen ITC" panose="03050502040202030202" pitchFamily="66" charset="0"/>
              </a:rPr>
              <a:t>t</a:t>
            </a:r>
            <a:r>
              <a:rPr lang="en-AU" sz="8400" b="1" dirty="0">
                <a:solidFill>
                  <a:schemeClr val="tx2"/>
                </a:solidFill>
                <a:latin typeface="Kristen ITC" panose="03050502040202030202" pitchFamily="66" charset="0"/>
              </a:rPr>
              <a:t>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797153" y="517171"/>
            <a:ext cx="1728192" cy="1954323"/>
            <a:chOff x="3863926" y="1184307"/>
            <a:chExt cx="1805392" cy="1765822"/>
          </a:xfrm>
        </p:grpSpPr>
        <p:grpSp>
          <p:nvGrpSpPr>
            <p:cNvPr id="10" name="Group 9"/>
            <p:cNvGrpSpPr/>
            <p:nvPr/>
          </p:nvGrpSpPr>
          <p:grpSpPr>
            <a:xfrm>
              <a:off x="3863926" y="1586016"/>
              <a:ext cx="1805392" cy="1364113"/>
              <a:chOff x="4005064" y="1664095"/>
              <a:chExt cx="1805392" cy="1364113"/>
            </a:xfrm>
          </p:grpSpPr>
          <p:pic>
            <p:nvPicPr>
              <p:cNvPr id="1026" name="Picture 2" descr="C:\Users\Ron\AppData\Local\Microsoft\Windows\Temporary Internet Files\Content.IE5\8U48A6W1\4484108779_533da4d816[1].jp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750" t="8994" r="4615" b="5632"/>
              <a:stretch/>
            </p:blipFill>
            <p:spPr bwMode="auto">
              <a:xfrm>
                <a:off x="4005064" y="1664095"/>
                <a:ext cx="1805392" cy="13641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</p:pic>
          <p:sp>
            <p:nvSpPr>
              <p:cNvPr id="9" name="Rectangle 8"/>
              <p:cNvSpPr/>
              <p:nvPr/>
            </p:nvSpPr>
            <p:spPr>
              <a:xfrm>
                <a:off x="4005064" y="1664095"/>
                <a:ext cx="432048" cy="3156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pic>
          <p:nvPicPr>
            <p:cNvPr id="1029" name="Picture 5" descr="C:\Users\Ron\AppData\Local\Microsoft\Windows\Temporary Internet Files\Content.IE5\F1XQ1F1H\music-note-t10469[1]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55084">
              <a:off x="3926306" y="1184307"/>
              <a:ext cx="713466" cy="6846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Subtitle 2"/>
          <p:cNvSpPr txBox="1">
            <a:spLocks/>
          </p:cNvSpPr>
          <p:nvPr/>
        </p:nvSpPr>
        <p:spPr>
          <a:xfrm>
            <a:off x="-20588" y="7977336"/>
            <a:ext cx="6858000" cy="1014113"/>
          </a:xfrm>
          <a:prstGeom prst="rect">
            <a:avLst/>
          </a:prstGeom>
          <a:ln>
            <a:noFill/>
            <a:prstDash val="dashDot"/>
          </a:ln>
        </p:spPr>
        <p:txBody>
          <a:bodyPr vert="horz" lIns="95782" tIns="47891" rIns="95782" bIns="47891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900" dirty="0">
                <a:solidFill>
                  <a:schemeClr val="tx1"/>
                </a:solidFill>
                <a:latin typeface="Comic Sans MS" panose="030F0702030302020204" pitchFamily="66" charset="0"/>
              </a:rPr>
              <a:t>For more information &amp; to reserve your place, call  Karen  </a:t>
            </a:r>
            <a:endParaRPr lang="en-AU" sz="29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AU" sz="29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on  </a:t>
            </a:r>
            <a:r>
              <a:rPr lang="en-AU" sz="2900" dirty="0">
                <a:solidFill>
                  <a:schemeClr val="tx1"/>
                </a:solidFill>
                <a:latin typeface="Comic Sans MS" panose="030F0702030302020204" pitchFamily="66" charset="0"/>
              </a:rPr>
              <a:t>0458 009 561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404664" y="4592960"/>
            <a:ext cx="6252493" cy="2214246"/>
          </a:xfrm>
          <a:prstGeom prst="rect">
            <a:avLst/>
          </a:prstGeom>
          <a:ln>
            <a:noFill/>
            <a:prstDash val="dashDot"/>
          </a:ln>
        </p:spPr>
        <p:txBody>
          <a:bodyPr vert="horz" lIns="95782" tIns="47891" rIns="95782" bIns="47891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9181" indent="-359181" algn="l">
              <a:buFont typeface="Arial" panose="020B0604020202020204" pitchFamily="34" charset="0"/>
              <a:buChar char="•"/>
            </a:pPr>
            <a:r>
              <a:rPr lang="en-A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$25 for 3 consecutive weekly classes</a:t>
            </a:r>
            <a:endParaRPr lang="en-A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59181" indent="-359181" algn="l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Playful</a:t>
            </a:r>
          </a:p>
          <a:p>
            <a:pPr marL="359181" indent="-359181" algn="l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Age appropriate (6months - 5years)</a:t>
            </a:r>
          </a:p>
          <a:p>
            <a:pPr marL="359181" indent="-359181" algn="l">
              <a:buFont typeface="Arial" panose="020B0604020202020204" pitchFamily="34" charset="0"/>
              <a:buChar char="•"/>
            </a:pPr>
            <a:r>
              <a:rPr lang="en-A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Educational</a:t>
            </a:r>
            <a:endParaRPr lang="en-A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59181" indent="-359181" algn="l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Bookings essential</a:t>
            </a:r>
          </a:p>
          <a:p>
            <a:pPr marL="359181" indent="-359181" algn="l">
              <a:buFont typeface="Arial" panose="020B0604020202020204" pitchFamily="34" charset="0"/>
              <a:buChar char="•"/>
            </a:pPr>
            <a:endParaRPr lang="en-A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n-A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This is serious fun for everyone</a:t>
            </a:r>
            <a:r>
              <a:rPr lang="en-A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!</a:t>
            </a:r>
          </a:p>
          <a:p>
            <a:pPr algn="l"/>
            <a:r>
              <a:rPr lang="en-A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A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www.musicaltots.com.au</a:t>
            </a:r>
            <a:endParaRPr lang="en-A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7520"/>
            <a:ext cx="6858000" cy="9777536"/>
          </a:xfrm>
          <a:prstGeom prst="rect">
            <a:avLst/>
          </a:prstGeom>
          <a:noFill/>
          <a:ln w="1587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155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50</Words>
  <Application>Microsoft Office PowerPoint</Application>
  <PresentationFormat>A4 Paper (210x297 mm)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Musical   Tots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Musical   Tots</dc:title>
  <dc:creator>User</dc:creator>
  <cp:lastModifiedBy>Karen</cp:lastModifiedBy>
  <cp:revision>10</cp:revision>
  <dcterms:created xsi:type="dcterms:W3CDTF">2015-03-14T06:04:31Z</dcterms:created>
  <dcterms:modified xsi:type="dcterms:W3CDTF">2016-08-09T01:25:59Z</dcterms:modified>
</cp:coreProperties>
</file>