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notesSlides/notesSlide10.xml" ContentType="application/vnd.openxmlformats-officedocument.presentationml.notesSlide+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diagrams/data5.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notesMasterIdLst>
    <p:notesMasterId r:id="rId17"/>
  </p:notesMasterIdLst>
  <p:handoutMasterIdLst>
    <p:handoutMasterId r:id="rId18"/>
  </p:handoutMasterIdLst>
  <p:sldIdLst>
    <p:sldId id="256" r:id="rId2"/>
    <p:sldId id="257" r:id="rId3"/>
    <p:sldId id="262" r:id="rId4"/>
    <p:sldId id="282" r:id="rId5"/>
    <p:sldId id="277" r:id="rId6"/>
    <p:sldId id="279" r:id="rId7"/>
    <p:sldId id="281" r:id="rId8"/>
    <p:sldId id="283" r:id="rId9"/>
    <p:sldId id="264" r:id="rId10"/>
    <p:sldId id="265" r:id="rId11"/>
    <p:sldId id="266" r:id="rId12"/>
    <p:sldId id="268" r:id="rId13"/>
    <p:sldId id="269" r:id="rId14"/>
    <p:sldId id="273"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FFFFFF"/>
    <a:srgbClr val="2CA8D4"/>
    <a:srgbClr val="006699"/>
    <a:srgbClr val="0099FF"/>
    <a:srgbClr val="000099"/>
    <a:srgbClr val="008000"/>
    <a:srgbClr val="0033CC"/>
    <a:srgbClr val="0000FF"/>
  </p:clrMru>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75" autoAdjust="0"/>
    <p:restoredTop sz="94660"/>
  </p:normalViewPr>
  <p:slideViewPr>
    <p:cSldViewPr>
      <p:cViewPr>
        <p:scale>
          <a:sx n="106" d="100"/>
          <a:sy n="106" d="100"/>
        </p:scale>
        <p:origin x="-99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243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 Id="rId4" Type="http://schemas.openxmlformats.org/officeDocument/2006/relationships/image" Target="../media/image1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 Id="rId4" Type="http://schemas.openxmlformats.org/officeDocument/2006/relationships/image" Target="../media/image11.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07B338-7E35-4198-B807-EF77BD3C6B62}" type="doc">
      <dgm:prSet loTypeId="urn:microsoft.com/office/officeart/2005/8/layout/vList4" loCatId="list" qsTypeId="urn:microsoft.com/office/officeart/2005/8/quickstyle/simple4" qsCatId="simple" csTypeId="urn:microsoft.com/office/officeart/2005/8/colors/colorful1" csCatId="colorful" phldr="1"/>
      <dgm:spPr/>
      <dgm:t>
        <a:bodyPr/>
        <a:lstStyle/>
        <a:p>
          <a:endParaRPr lang="en-US"/>
        </a:p>
      </dgm:t>
    </dgm:pt>
    <dgm:pt modelId="{25A177E4-2ADB-42F8-AB97-04E24FEB2516}">
      <dgm:prSet phldrT="[Text]" custT="1"/>
      <dgm:spPr/>
      <dgm:t>
        <a:bodyPr/>
        <a:lstStyle/>
        <a:p>
          <a:r>
            <a:rPr lang="en-US" sz="1400" b="1" dirty="0" smtClean="0">
              <a:latin typeface="Microsoft New Tai Lue" pitchFamily="34" charset="0"/>
              <a:cs typeface="Microsoft New Tai Lue" pitchFamily="34" charset="0"/>
            </a:rPr>
            <a:t>  A professional, commercial and industrial cleaning company</a:t>
          </a:r>
          <a:endParaRPr lang="en-US" sz="1400" b="1" dirty="0">
            <a:latin typeface="Microsoft New Tai Lue" pitchFamily="34" charset="0"/>
            <a:cs typeface="Microsoft New Tai Lue" pitchFamily="34" charset="0"/>
          </a:endParaRPr>
        </a:p>
      </dgm:t>
    </dgm:pt>
    <dgm:pt modelId="{88CBD3E1-F39D-4AEC-8732-444E770EDE01}" type="parTrans" cxnId="{0694FD67-B28F-4B9B-B51E-6D87CDB06014}">
      <dgm:prSet/>
      <dgm:spPr/>
      <dgm:t>
        <a:bodyPr/>
        <a:lstStyle/>
        <a:p>
          <a:endParaRPr lang="en-US" sz="1600"/>
        </a:p>
      </dgm:t>
    </dgm:pt>
    <dgm:pt modelId="{787E33C0-108E-443C-9982-772851B4BE56}" type="sibTrans" cxnId="{0694FD67-B28F-4B9B-B51E-6D87CDB06014}">
      <dgm:prSet/>
      <dgm:spPr/>
      <dgm:t>
        <a:bodyPr/>
        <a:lstStyle/>
        <a:p>
          <a:endParaRPr lang="en-US" sz="1600"/>
        </a:p>
      </dgm:t>
    </dgm:pt>
    <dgm:pt modelId="{10F856B0-9B1E-4350-86FC-69037170653B}">
      <dgm:prSet phldrT="[Text]" custT="1"/>
      <dgm:spPr/>
      <dgm:t>
        <a:bodyPr/>
        <a:lstStyle/>
        <a:p>
          <a:r>
            <a:rPr lang="en-US" sz="1400" b="1" dirty="0" smtClean="0">
              <a:latin typeface="Microsoft New Tai Lue" pitchFamily="34" charset="0"/>
              <a:cs typeface="Microsoft New Tai Lue" pitchFamily="34" charset="0"/>
            </a:rPr>
            <a:t>  A reliable, co-operative and cost efficient service</a:t>
          </a:r>
          <a:endParaRPr lang="en-US" sz="1400" b="1" dirty="0">
            <a:latin typeface="Microsoft New Tai Lue" pitchFamily="34" charset="0"/>
            <a:cs typeface="Microsoft New Tai Lue" pitchFamily="34" charset="0"/>
          </a:endParaRPr>
        </a:p>
      </dgm:t>
    </dgm:pt>
    <dgm:pt modelId="{E6897BC9-0995-46FC-BEED-A15D2A9EE6F4}" type="parTrans" cxnId="{2609FF47-40A6-41F2-83AD-0D5EB20AAAD2}">
      <dgm:prSet/>
      <dgm:spPr/>
      <dgm:t>
        <a:bodyPr/>
        <a:lstStyle/>
        <a:p>
          <a:endParaRPr lang="en-US" sz="1600"/>
        </a:p>
      </dgm:t>
    </dgm:pt>
    <dgm:pt modelId="{4DB5EF96-7ACE-4804-BB45-85169CDAE1DB}" type="sibTrans" cxnId="{2609FF47-40A6-41F2-83AD-0D5EB20AAAD2}">
      <dgm:prSet/>
      <dgm:spPr/>
      <dgm:t>
        <a:bodyPr/>
        <a:lstStyle/>
        <a:p>
          <a:endParaRPr lang="en-US" sz="1600"/>
        </a:p>
      </dgm:t>
    </dgm:pt>
    <dgm:pt modelId="{664F55AD-D4DC-489A-9CAB-6775894AF88C}">
      <dgm:prSet phldrT="[Text]" custT="1"/>
      <dgm:spPr/>
      <dgm:t>
        <a:bodyPr/>
        <a:lstStyle/>
        <a:p>
          <a:r>
            <a:rPr lang="en-US" sz="1400" b="1" dirty="0" smtClean="0">
              <a:latin typeface="Microsoft New Tai Lue" pitchFamily="34" charset="0"/>
              <a:cs typeface="Microsoft New Tai Lue" pitchFamily="34" charset="0"/>
            </a:rPr>
            <a:t>  More than 8 years experience in the industry </a:t>
          </a:r>
          <a:endParaRPr lang="en-US" sz="1400" b="1" dirty="0">
            <a:latin typeface="Microsoft New Tai Lue" pitchFamily="34" charset="0"/>
            <a:cs typeface="Microsoft New Tai Lue" pitchFamily="34" charset="0"/>
          </a:endParaRPr>
        </a:p>
      </dgm:t>
    </dgm:pt>
    <dgm:pt modelId="{B30C1169-CB93-4D67-A7DA-74E7F756C4EE}" type="parTrans" cxnId="{25632308-D440-461E-B542-3EACA8209ECF}">
      <dgm:prSet/>
      <dgm:spPr/>
      <dgm:t>
        <a:bodyPr/>
        <a:lstStyle/>
        <a:p>
          <a:endParaRPr lang="en-US" sz="1600"/>
        </a:p>
      </dgm:t>
    </dgm:pt>
    <dgm:pt modelId="{FE4E586D-8289-49C0-9E94-150B6D20F3B1}" type="sibTrans" cxnId="{25632308-D440-461E-B542-3EACA8209ECF}">
      <dgm:prSet/>
      <dgm:spPr/>
      <dgm:t>
        <a:bodyPr/>
        <a:lstStyle/>
        <a:p>
          <a:endParaRPr lang="en-US" sz="1600"/>
        </a:p>
      </dgm:t>
    </dgm:pt>
    <dgm:pt modelId="{71B52D60-5B92-42C5-9030-1CEA3706E1E2}">
      <dgm:prSet custT="1"/>
      <dgm:spPr/>
      <dgm:t>
        <a:bodyPr/>
        <a:lstStyle/>
        <a:p>
          <a:r>
            <a:rPr lang="en-US" sz="1400" b="1" dirty="0" smtClean="0">
              <a:latin typeface="Microsoft New Tai Lue" pitchFamily="34" charset="0"/>
              <a:cs typeface="Microsoft New Tai Lue" pitchFamily="34" charset="0"/>
            </a:rPr>
            <a:t>  Modern cleaning systems (machinery, products and tools)</a:t>
          </a:r>
          <a:endParaRPr lang="en-US" sz="1400" b="1" dirty="0">
            <a:latin typeface="Microsoft New Tai Lue" pitchFamily="34" charset="0"/>
            <a:cs typeface="Microsoft New Tai Lue" pitchFamily="34" charset="0"/>
          </a:endParaRPr>
        </a:p>
      </dgm:t>
    </dgm:pt>
    <dgm:pt modelId="{066C28BC-4EA9-43F1-8986-75729C9A12CC}" type="parTrans" cxnId="{62D0E745-0F88-4385-9DD2-E8E24F00B0DD}">
      <dgm:prSet/>
      <dgm:spPr/>
      <dgm:t>
        <a:bodyPr/>
        <a:lstStyle/>
        <a:p>
          <a:endParaRPr lang="en-US" sz="1600"/>
        </a:p>
      </dgm:t>
    </dgm:pt>
    <dgm:pt modelId="{D130825F-A4EB-4776-BD06-D6683BF993DC}" type="sibTrans" cxnId="{62D0E745-0F88-4385-9DD2-E8E24F00B0DD}">
      <dgm:prSet/>
      <dgm:spPr/>
      <dgm:t>
        <a:bodyPr/>
        <a:lstStyle/>
        <a:p>
          <a:endParaRPr lang="en-US" sz="1600"/>
        </a:p>
      </dgm:t>
    </dgm:pt>
    <dgm:pt modelId="{0E615233-3166-41AE-B95A-ADF075617AE8}" type="pres">
      <dgm:prSet presAssocID="{D807B338-7E35-4198-B807-EF77BD3C6B62}" presName="linear" presStyleCnt="0">
        <dgm:presLayoutVars>
          <dgm:dir/>
          <dgm:resizeHandles val="exact"/>
        </dgm:presLayoutVars>
      </dgm:prSet>
      <dgm:spPr/>
      <dgm:t>
        <a:bodyPr/>
        <a:lstStyle/>
        <a:p>
          <a:endParaRPr lang="en-US"/>
        </a:p>
      </dgm:t>
    </dgm:pt>
    <dgm:pt modelId="{E2703CAE-4E17-4157-89A5-D3437CB1A176}" type="pres">
      <dgm:prSet presAssocID="{25A177E4-2ADB-42F8-AB97-04E24FEB2516}" presName="comp" presStyleCnt="0"/>
      <dgm:spPr/>
      <dgm:t>
        <a:bodyPr/>
        <a:lstStyle/>
        <a:p>
          <a:endParaRPr lang="en-US"/>
        </a:p>
      </dgm:t>
    </dgm:pt>
    <dgm:pt modelId="{D15E0D88-6E32-4E2A-AB0F-F6A1B267F91E}" type="pres">
      <dgm:prSet presAssocID="{25A177E4-2ADB-42F8-AB97-04E24FEB2516}" presName="box" presStyleLbl="node1" presStyleIdx="0" presStyleCnt="4"/>
      <dgm:spPr>
        <a:prstGeom prst="rect">
          <a:avLst/>
        </a:prstGeom>
      </dgm:spPr>
      <dgm:t>
        <a:bodyPr/>
        <a:lstStyle/>
        <a:p>
          <a:endParaRPr lang="en-US"/>
        </a:p>
      </dgm:t>
    </dgm:pt>
    <dgm:pt modelId="{1FB9334B-66E3-4E12-BC90-E5C1F4340B02}" type="pres">
      <dgm:prSet presAssocID="{25A177E4-2ADB-42F8-AB97-04E24FEB2516}" presName="img" presStyleLbl="fgImgPlace1" presStyleIdx="0" presStyleCnt="4"/>
      <dgm:spPr>
        <a:blipFill rotWithShape="0">
          <a:blip xmlns:r="http://schemas.openxmlformats.org/officeDocument/2006/relationships" r:embed="rId1"/>
          <a:stretch>
            <a:fillRect/>
          </a:stretch>
        </a:blipFill>
      </dgm:spPr>
      <dgm:t>
        <a:bodyPr/>
        <a:lstStyle/>
        <a:p>
          <a:endParaRPr lang="en-US"/>
        </a:p>
      </dgm:t>
    </dgm:pt>
    <dgm:pt modelId="{DE79925D-1AE6-442B-AC57-E157EE350EA1}" type="pres">
      <dgm:prSet presAssocID="{25A177E4-2ADB-42F8-AB97-04E24FEB2516}" presName="text" presStyleLbl="node1" presStyleIdx="0" presStyleCnt="4">
        <dgm:presLayoutVars>
          <dgm:bulletEnabled val="1"/>
        </dgm:presLayoutVars>
      </dgm:prSet>
      <dgm:spPr>
        <a:prstGeom prst="rect">
          <a:avLst/>
        </a:prstGeom>
      </dgm:spPr>
      <dgm:t>
        <a:bodyPr/>
        <a:lstStyle/>
        <a:p>
          <a:endParaRPr lang="en-US"/>
        </a:p>
      </dgm:t>
    </dgm:pt>
    <dgm:pt modelId="{A733D596-6714-4E8A-9EA4-CF44A9728F9B}" type="pres">
      <dgm:prSet presAssocID="{787E33C0-108E-443C-9982-772851B4BE56}" presName="spacer" presStyleCnt="0"/>
      <dgm:spPr/>
      <dgm:t>
        <a:bodyPr/>
        <a:lstStyle/>
        <a:p>
          <a:endParaRPr lang="en-US"/>
        </a:p>
      </dgm:t>
    </dgm:pt>
    <dgm:pt modelId="{51B8427C-1831-4E51-A29E-A3B9C9C5C997}" type="pres">
      <dgm:prSet presAssocID="{10F856B0-9B1E-4350-86FC-69037170653B}" presName="comp" presStyleCnt="0"/>
      <dgm:spPr/>
      <dgm:t>
        <a:bodyPr/>
        <a:lstStyle/>
        <a:p>
          <a:endParaRPr lang="en-US"/>
        </a:p>
      </dgm:t>
    </dgm:pt>
    <dgm:pt modelId="{901BFCAD-0CD7-4676-B73A-A02CBC76B599}" type="pres">
      <dgm:prSet presAssocID="{10F856B0-9B1E-4350-86FC-69037170653B}" presName="box" presStyleLbl="node1" presStyleIdx="1" presStyleCnt="4"/>
      <dgm:spPr>
        <a:prstGeom prst="rect">
          <a:avLst/>
        </a:prstGeom>
      </dgm:spPr>
      <dgm:t>
        <a:bodyPr/>
        <a:lstStyle/>
        <a:p>
          <a:endParaRPr lang="en-US"/>
        </a:p>
      </dgm:t>
    </dgm:pt>
    <dgm:pt modelId="{BED7F506-0BBC-4935-AF14-C50CBBEF15AE}" type="pres">
      <dgm:prSet presAssocID="{10F856B0-9B1E-4350-86FC-69037170653B}" presName="img" presStyleLbl="fgImgPlace1" presStyleIdx="1" presStyleCnt="4"/>
      <dgm:spPr>
        <a:blipFill rotWithShape="0">
          <a:blip xmlns:r="http://schemas.openxmlformats.org/officeDocument/2006/relationships" r:embed="rId2"/>
          <a:stretch>
            <a:fillRect/>
          </a:stretch>
        </a:blipFill>
      </dgm:spPr>
      <dgm:t>
        <a:bodyPr/>
        <a:lstStyle/>
        <a:p>
          <a:endParaRPr lang="en-US"/>
        </a:p>
      </dgm:t>
    </dgm:pt>
    <dgm:pt modelId="{9F7CED48-2A5A-44BD-8B60-71E306F1CDE0}" type="pres">
      <dgm:prSet presAssocID="{10F856B0-9B1E-4350-86FC-69037170653B}" presName="text" presStyleLbl="node1" presStyleIdx="1" presStyleCnt="4">
        <dgm:presLayoutVars>
          <dgm:bulletEnabled val="1"/>
        </dgm:presLayoutVars>
      </dgm:prSet>
      <dgm:spPr/>
      <dgm:t>
        <a:bodyPr/>
        <a:lstStyle/>
        <a:p>
          <a:endParaRPr lang="en-US"/>
        </a:p>
      </dgm:t>
    </dgm:pt>
    <dgm:pt modelId="{7EDB6A60-8471-4A58-B0C6-B2619CE678D8}" type="pres">
      <dgm:prSet presAssocID="{4DB5EF96-7ACE-4804-BB45-85169CDAE1DB}" presName="spacer" presStyleCnt="0"/>
      <dgm:spPr/>
      <dgm:t>
        <a:bodyPr/>
        <a:lstStyle/>
        <a:p>
          <a:endParaRPr lang="en-US"/>
        </a:p>
      </dgm:t>
    </dgm:pt>
    <dgm:pt modelId="{F5907057-66FB-4E39-8066-E244F5491C9F}" type="pres">
      <dgm:prSet presAssocID="{664F55AD-D4DC-489A-9CAB-6775894AF88C}" presName="comp" presStyleCnt="0"/>
      <dgm:spPr/>
      <dgm:t>
        <a:bodyPr/>
        <a:lstStyle/>
        <a:p>
          <a:endParaRPr lang="en-US"/>
        </a:p>
      </dgm:t>
    </dgm:pt>
    <dgm:pt modelId="{63BFD4F0-8480-4C25-BF01-A625874B6D87}" type="pres">
      <dgm:prSet presAssocID="{664F55AD-D4DC-489A-9CAB-6775894AF88C}" presName="box" presStyleLbl="node1" presStyleIdx="2" presStyleCnt="4"/>
      <dgm:spPr>
        <a:prstGeom prst="rect">
          <a:avLst/>
        </a:prstGeom>
      </dgm:spPr>
      <dgm:t>
        <a:bodyPr/>
        <a:lstStyle/>
        <a:p>
          <a:endParaRPr lang="en-US"/>
        </a:p>
      </dgm:t>
    </dgm:pt>
    <dgm:pt modelId="{3635843C-5594-4627-B021-A11CADB96160}" type="pres">
      <dgm:prSet presAssocID="{664F55AD-D4DC-489A-9CAB-6775894AF88C}" presName="img" presStyleLbl="fgImgPlace1" presStyleIdx="2" presStyleCnt="4"/>
      <dgm:spPr>
        <a:blipFill rotWithShape="0">
          <a:blip xmlns:r="http://schemas.openxmlformats.org/officeDocument/2006/relationships" r:embed="rId3"/>
          <a:stretch>
            <a:fillRect/>
          </a:stretch>
        </a:blipFill>
      </dgm:spPr>
      <dgm:t>
        <a:bodyPr/>
        <a:lstStyle/>
        <a:p>
          <a:endParaRPr lang="en-US"/>
        </a:p>
      </dgm:t>
    </dgm:pt>
    <dgm:pt modelId="{18190599-EC7D-47CA-B877-EA15F257FB99}" type="pres">
      <dgm:prSet presAssocID="{664F55AD-D4DC-489A-9CAB-6775894AF88C}" presName="text" presStyleLbl="node1" presStyleIdx="2" presStyleCnt="4">
        <dgm:presLayoutVars>
          <dgm:bulletEnabled val="1"/>
        </dgm:presLayoutVars>
      </dgm:prSet>
      <dgm:spPr/>
      <dgm:t>
        <a:bodyPr/>
        <a:lstStyle/>
        <a:p>
          <a:endParaRPr lang="en-US"/>
        </a:p>
      </dgm:t>
    </dgm:pt>
    <dgm:pt modelId="{95ED208A-666F-4371-BF31-7E21255ACD11}" type="pres">
      <dgm:prSet presAssocID="{FE4E586D-8289-49C0-9E94-150B6D20F3B1}" presName="spacer" presStyleCnt="0"/>
      <dgm:spPr/>
      <dgm:t>
        <a:bodyPr/>
        <a:lstStyle/>
        <a:p>
          <a:endParaRPr lang="en-US"/>
        </a:p>
      </dgm:t>
    </dgm:pt>
    <dgm:pt modelId="{B1733616-2407-4F4C-AB08-7D215B8A4FE4}" type="pres">
      <dgm:prSet presAssocID="{71B52D60-5B92-42C5-9030-1CEA3706E1E2}" presName="comp" presStyleCnt="0"/>
      <dgm:spPr/>
      <dgm:t>
        <a:bodyPr/>
        <a:lstStyle/>
        <a:p>
          <a:endParaRPr lang="en-US"/>
        </a:p>
      </dgm:t>
    </dgm:pt>
    <dgm:pt modelId="{AF1691A4-F24F-4AFA-B5E4-47767F413D8E}" type="pres">
      <dgm:prSet presAssocID="{71B52D60-5B92-42C5-9030-1CEA3706E1E2}" presName="box" presStyleLbl="node1" presStyleIdx="3" presStyleCnt="4"/>
      <dgm:spPr>
        <a:prstGeom prst="rect">
          <a:avLst/>
        </a:prstGeom>
      </dgm:spPr>
      <dgm:t>
        <a:bodyPr/>
        <a:lstStyle/>
        <a:p>
          <a:endParaRPr lang="en-US"/>
        </a:p>
      </dgm:t>
    </dgm:pt>
    <dgm:pt modelId="{8242FD76-AA9D-47B0-AC2C-0C12AC01BC38}" type="pres">
      <dgm:prSet presAssocID="{71B52D60-5B92-42C5-9030-1CEA3706E1E2}" presName="img" presStyleLbl="fgImgPlace1" presStyleIdx="3" presStyleCnt="4"/>
      <dgm:spPr>
        <a:blipFill rotWithShape="0">
          <a:blip xmlns:r="http://schemas.openxmlformats.org/officeDocument/2006/relationships" r:embed="rId4"/>
          <a:stretch>
            <a:fillRect/>
          </a:stretch>
        </a:blipFill>
      </dgm:spPr>
      <dgm:t>
        <a:bodyPr/>
        <a:lstStyle/>
        <a:p>
          <a:endParaRPr lang="en-US"/>
        </a:p>
      </dgm:t>
    </dgm:pt>
    <dgm:pt modelId="{89341FDF-18AA-4A79-BBDF-829F4B54EB02}" type="pres">
      <dgm:prSet presAssocID="{71B52D60-5B92-42C5-9030-1CEA3706E1E2}" presName="text" presStyleLbl="node1" presStyleIdx="3" presStyleCnt="4">
        <dgm:presLayoutVars>
          <dgm:bulletEnabled val="1"/>
        </dgm:presLayoutVars>
      </dgm:prSet>
      <dgm:spPr/>
      <dgm:t>
        <a:bodyPr/>
        <a:lstStyle/>
        <a:p>
          <a:endParaRPr lang="en-US"/>
        </a:p>
      </dgm:t>
    </dgm:pt>
  </dgm:ptLst>
  <dgm:cxnLst>
    <dgm:cxn modelId="{A5FC5E56-422B-4123-BD6E-4AE8D55E5418}" type="presOf" srcId="{10F856B0-9B1E-4350-86FC-69037170653B}" destId="{9F7CED48-2A5A-44BD-8B60-71E306F1CDE0}" srcOrd="1" destOrd="0" presId="urn:microsoft.com/office/officeart/2005/8/layout/vList4"/>
    <dgm:cxn modelId="{3F8431EE-99F7-4707-946D-84E061F5241F}" type="presOf" srcId="{25A177E4-2ADB-42F8-AB97-04E24FEB2516}" destId="{D15E0D88-6E32-4E2A-AB0F-F6A1B267F91E}" srcOrd="0" destOrd="0" presId="urn:microsoft.com/office/officeart/2005/8/layout/vList4"/>
    <dgm:cxn modelId="{394063F7-2B19-4AF4-BAB5-1C3CD64C4306}" type="presOf" srcId="{664F55AD-D4DC-489A-9CAB-6775894AF88C}" destId="{18190599-EC7D-47CA-B877-EA15F257FB99}" srcOrd="1" destOrd="0" presId="urn:microsoft.com/office/officeart/2005/8/layout/vList4"/>
    <dgm:cxn modelId="{0694FD67-B28F-4B9B-B51E-6D87CDB06014}" srcId="{D807B338-7E35-4198-B807-EF77BD3C6B62}" destId="{25A177E4-2ADB-42F8-AB97-04E24FEB2516}" srcOrd="0" destOrd="0" parTransId="{88CBD3E1-F39D-4AEC-8732-444E770EDE01}" sibTransId="{787E33C0-108E-443C-9982-772851B4BE56}"/>
    <dgm:cxn modelId="{F176F33C-E852-4872-B33A-1DA67E1EAAEB}" type="presOf" srcId="{71B52D60-5B92-42C5-9030-1CEA3706E1E2}" destId="{89341FDF-18AA-4A79-BBDF-829F4B54EB02}" srcOrd="1" destOrd="0" presId="urn:microsoft.com/office/officeart/2005/8/layout/vList4"/>
    <dgm:cxn modelId="{62D0E745-0F88-4385-9DD2-E8E24F00B0DD}" srcId="{D807B338-7E35-4198-B807-EF77BD3C6B62}" destId="{71B52D60-5B92-42C5-9030-1CEA3706E1E2}" srcOrd="3" destOrd="0" parTransId="{066C28BC-4EA9-43F1-8986-75729C9A12CC}" sibTransId="{D130825F-A4EB-4776-BD06-D6683BF993DC}"/>
    <dgm:cxn modelId="{EE80C232-94B0-437A-8E8E-3109263941D2}" type="presOf" srcId="{25A177E4-2ADB-42F8-AB97-04E24FEB2516}" destId="{DE79925D-1AE6-442B-AC57-E157EE350EA1}" srcOrd="1" destOrd="0" presId="urn:microsoft.com/office/officeart/2005/8/layout/vList4"/>
    <dgm:cxn modelId="{25632308-D440-461E-B542-3EACA8209ECF}" srcId="{D807B338-7E35-4198-B807-EF77BD3C6B62}" destId="{664F55AD-D4DC-489A-9CAB-6775894AF88C}" srcOrd="2" destOrd="0" parTransId="{B30C1169-CB93-4D67-A7DA-74E7F756C4EE}" sibTransId="{FE4E586D-8289-49C0-9E94-150B6D20F3B1}"/>
    <dgm:cxn modelId="{2609FF47-40A6-41F2-83AD-0D5EB20AAAD2}" srcId="{D807B338-7E35-4198-B807-EF77BD3C6B62}" destId="{10F856B0-9B1E-4350-86FC-69037170653B}" srcOrd="1" destOrd="0" parTransId="{E6897BC9-0995-46FC-BEED-A15D2A9EE6F4}" sibTransId="{4DB5EF96-7ACE-4804-BB45-85169CDAE1DB}"/>
    <dgm:cxn modelId="{1CA6A973-1DB3-489A-B885-1D232159C1E2}" type="presOf" srcId="{664F55AD-D4DC-489A-9CAB-6775894AF88C}" destId="{63BFD4F0-8480-4C25-BF01-A625874B6D87}" srcOrd="0" destOrd="0" presId="urn:microsoft.com/office/officeart/2005/8/layout/vList4"/>
    <dgm:cxn modelId="{316E416C-E456-4159-9E24-C9FB6AE05489}" type="presOf" srcId="{10F856B0-9B1E-4350-86FC-69037170653B}" destId="{901BFCAD-0CD7-4676-B73A-A02CBC76B599}" srcOrd="0" destOrd="0" presId="urn:microsoft.com/office/officeart/2005/8/layout/vList4"/>
    <dgm:cxn modelId="{A3A02E75-8E9B-4731-AD37-DCC5DE354054}" type="presOf" srcId="{D807B338-7E35-4198-B807-EF77BD3C6B62}" destId="{0E615233-3166-41AE-B95A-ADF075617AE8}" srcOrd="0" destOrd="0" presId="urn:microsoft.com/office/officeart/2005/8/layout/vList4"/>
    <dgm:cxn modelId="{50A5B461-93E5-4899-BCE6-2C1B82D2B4DA}" type="presOf" srcId="{71B52D60-5B92-42C5-9030-1CEA3706E1E2}" destId="{AF1691A4-F24F-4AFA-B5E4-47767F413D8E}" srcOrd="0" destOrd="0" presId="urn:microsoft.com/office/officeart/2005/8/layout/vList4"/>
    <dgm:cxn modelId="{BC6F50BB-016F-4288-8B25-25BCF068E646}" type="presParOf" srcId="{0E615233-3166-41AE-B95A-ADF075617AE8}" destId="{E2703CAE-4E17-4157-89A5-D3437CB1A176}" srcOrd="0" destOrd="0" presId="urn:microsoft.com/office/officeart/2005/8/layout/vList4"/>
    <dgm:cxn modelId="{41113D97-5A41-4EA7-A71B-8C3483520059}" type="presParOf" srcId="{E2703CAE-4E17-4157-89A5-D3437CB1A176}" destId="{D15E0D88-6E32-4E2A-AB0F-F6A1B267F91E}" srcOrd="0" destOrd="0" presId="urn:microsoft.com/office/officeart/2005/8/layout/vList4"/>
    <dgm:cxn modelId="{47940D75-BA36-4635-8C02-76D3CDB67292}" type="presParOf" srcId="{E2703CAE-4E17-4157-89A5-D3437CB1A176}" destId="{1FB9334B-66E3-4E12-BC90-E5C1F4340B02}" srcOrd="1" destOrd="0" presId="urn:microsoft.com/office/officeart/2005/8/layout/vList4"/>
    <dgm:cxn modelId="{D1BC3CB2-F368-4763-868B-C0C74C7D590A}" type="presParOf" srcId="{E2703CAE-4E17-4157-89A5-D3437CB1A176}" destId="{DE79925D-1AE6-442B-AC57-E157EE350EA1}" srcOrd="2" destOrd="0" presId="urn:microsoft.com/office/officeart/2005/8/layout/vList4"/>
    <dgm:cxn modelId="{4786504B-C966-4737-AEFF-C1F50823A205}" type="presParOf" srcId="{0E615233-3166-41AE-B95A-ADF075617AE8}" destId="{A733D596-6714-4E8A-9EA4-CF44A9728F9B}" srcOrd="1" destOrd="0" presId="urn:microsoft.com/office/officeart/2005/8/layout/vList4"/>
    <dgm:cxn modelId="{6E06CA22-D6EE-40EB-A679-05148407773C}" type="presParOf" srcId="{0E615233-3166-41AE-B95A-ADF075617AE8}" destId="{51B8427C-1831-4E51-A29E-A3B9C9C5C997}" srcOrd="2" destOrd="0" presId="urn:microsoft.com/office/officeart/2005/8/layout/vList4"/>
    <dgm:cxn modelId="{AD619A9F-A520-4921-B3BA-D96ECC539849}" type="presParOf" srcId="{51B8427C-1831-4E51-A29E-A3B9C9C5C997}" destId="{901BFCAD-0CD7-4676-B73A-A02CBC76B599}" srcOrd="0" destOrd="0" presId="urn:microsoft.com/office/officeart/2005/8/layout/vList4"/>
    <dgm:cxn modelId="{375F687E-9E5B-44E1-8491-28BA96A138FD}" type="presParOf" srcId="{51B8427C-1831-4E51-A29E-A3B9C9C5C997}" destId="{BED7F506-0BBC-4935-AF14-C50CBBEF15AE}" srcOrd="1" destOrd="0" presId="urn:microsoft.com/office/officeart/2005/8/layout/vList4"/>
    <dgm:cxn modelId="{B7DFD8DC-3031-41F3-81AF-2F156BB5BE33}" type="presParOf" srcId="{51B8427C-1831-4E51-A29E-A3B9C9C5C997}" destId="{9F7CED48-2A5A-44BD-8B60-71E306F1CDE0}" srcOrd="2" destOrd="0" presId="urn:microsoft.com/office/officeart/2005/8/layout/vList4"/>
    <dgm:cxn modelId="{2089F2AB-F879-401D-AE9E-AD032A4B2753}" type="presParOf" srcId="{0E615233-3166-41AE-B95A-ADF075617AE8}" destId="{7EDB6A60-8471-4A58-B0C6-B2619CE678D8}" srcOrd="3" destOrd="0" presId="urn:microsoft.com/office/officeart/2005/8/layout/vList4"/>
    <dgm:cxn modelId="{4AED0C8D-81E8-463C-BC6E-1DBA8EF75B42}" type="presParOf" srcId="{0E615233-3166-41AE-B95A-ADF075617AE8}" destId="{F5907057-66FB-4E39-8066-E244F5491C9F}" srcOrd="4" destOrd="0" presId="urn:microsoft.com/office/officeart/2005/8/layout/vList4"/>
    <dgm:cxn modelId="{E8345A9E-3B99-435C-8FA0-5BA390E99FDF}" type="presParOf" srcId="{F5907057-66FB-4E39-8066-E244F5491C9F}" destId="{63BFD4F0-8480-4C25-BF01-A625874B6D87}" srcOrd="0" destOrd="0" presId="urn:microsoft.com/office/officeart/2005/8/layout/vList4"/>
    <dgm:cxn modelId="{57A0E508-7DF5-488D-ACE5-2887B5550CC5}" type="presParOf" srcId="{F5907057-66FB-4E39-8066-E244F5491C9F}" destId="{3635843C-5594-4627-B021-A11CADB96160}" srcOrd="1" destOrd="0" presId="urn:microsoft.com/office/officeart/2005/8/layout/vList4"/>
    <dgm:cxn modelId="{EF7D22E8-D896-410A-A3A0-E9548D07CF8F}" type="presParOf" srcId="{F5907057-66FB-4E39-8066-E244F5491C9F}" destId="{18190599-EC7D-47CA-B877-EA15F257FB99}" srcOrd="2" destOrd="0" presId="urn:microsoft.com/office/officeart/2005/8/layout/vList4"/>
    <dgm:cxn modelId="{95576E45-24A4-4B95-BECD-43859B32A84E}" type="presParOf" srcId="{0E615233-3166-41AE-B95A-ADF075617AE8}" destId="{95ED208A-666F-4371-BF31-7E21255ACD11}" srcOrd="5" destOrd="0" presId="urn:microsoft.com/office/officeart/2005/8/layout/vList4"/>
    <dgm:cxn modelId="{88762FFF-8832-4F61-9024-3D1A24E7199B}" type="presParOf" srcId="{0E615233-3166-41AE-B95A-ADF075617AE8}" destId="{B1733616-2407-4F4C-AB08-7D215B8A4FE4}" srcOrd="6" destOrd="0" presId="urn:microsoft.com/office/officeart/2005/8/layout/vList4"/>
    <dgm:cxn modelId="{14E4B2C4-F515-42A6-8D32-E0BCD821A9FE}" type="presParOf" srcId="{B1733616-2407-4F4C-AB08-7D215B8A4FE4}" destId="{AF1691A4-F24F-4AFA-B5E4-47767F413D8E}" srcOrd="0" destOrd="0" presId="urn:microsoft.com/office/officeart/2005/8/layout/vList4"/>
    <dgm:cxn modelId="{718F6423-F119-4FA6-98A4-52919B79E578}" type="presParOf" srcId="{B1733616-2407-4F4C-AB08-7D215B8A4FE4}" destId="{8242FD76-AA9D-47B0-AC2C-0C12AC01BC38}" srcOrd="1" destOrd="0" presId="urn:microsoft.com/office/officeart/2005/8/layout/vList4"/>
    <dgm:cxn modelId="{996590DD-B57F-4126-AF67-A7B251630999}" type="presParOf" srcId="{B1733616-2407-4F4C-AB08-7D215B8A4FE4}" destId="{89341FDF-18AA-4A79-BBDF-829F4B54EB02}" srcOrd="2" destOrd="0" presId="urn:microsoft.com/office/officeart/2005/8/layout/vList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D15ABE-52D5-4BF2-B074-53E5E6F8870C}" type="doc">
      <dgm:prSet loTypeId="urn:microsoft.com/office/officeart/2005/8/layout/process4" loCatId="list" qsTypeId="urn:microsoft.com/office/officeart/2005/8/quickstyle/simple1" qsCatId="simple" csTypeId="urn:microsoft.com/office/officeart/2005/8/colors/accent1_3" csCatId="accent1" phldr="1"/>
      <dgm:spPr/>
      <dgm:t>
        <a:bodyPr/>
        <a:lstStyle/>
        <a:p>
          <a:endParaRPr lang="en-US"/>
        </a:p>
      </dgm:t>
    </dgm:pt>
    <dgm:pt modelId="{8AACE98D-3AF1-4DA9-B7EE-549444BB94ED}">
      <dgm:prSet phldrT="[Text]" custT="1"/>
      <dgm:spPr/>
      <dgm:t>
        <a:bodyPr/>
        <a:lstStyle/>
        <a:p>
          <a:pPr>
            <a:lnSpc>
              <a:spcPct val="90000"/>
            </a:lnSpc>
          </a:pPr>
          <a:r>
            <a:rPr lang="en-US" sz="1400" b="1" dirty="0" smtClean="0">
              <a:latin typeface="Microsoft New Tai Lue" pitchFamily="34" charset="0"/>
              <a:cs typeface="Microsoft New Tai Lue" pitchFamily="34" charset="0"/>
            </a:rPr>
            <a:t>Basic Service Package</a:t>
          </a:r>
        </a:p>
        <a:p>
          <a:pPr>
            <a:lnSpc>
              <a:spcPct val="90000"/>
            </a:lnSpc>
          </a:pPr>
          <a:r>
            <a:rPr lang="en-US" sz="1400" dirty="0" smtClean="0">
              <a:latin typeface="Microsoft New Tai Lue" pitchFamily="34" charset="0"/>
              <a:cs typeface="Microsoft New Tai Lue" pitchFamily="34" charset="0"/>
            </a:rPr>
            <a:t>Dusting, Vacuuming, Mopping, Waste Removal, Damp wipe</a:t>
          </a:r>
          <a:endParaRPr lang="en-US" sz="1400" b="0" dirty="0" smtClean="0">
            <a:latin typeface="Microsoft New Tai Lue" pitchFamily="34" charset="0"/>
            <a:cs typeface="Microsoft New Tai Lue" pitchFamily="34" charset="0"/>
          </a:endParaRPr>
        </a:p>
      </dgm:t>
    </dgm:pt>
    <dgm:pt modelId="{14DAB3CA-1DCC-4E74-9252-67D0F550A7F2}" type="parTrans" cxnId="{B3F555A9-59D7-4B6F-8D94-3F52BCC42117}">
      <dgm:prSet/>
      <dgm:spPr/>
      <dgm:t>
        <a:bodyPr/>
        <a:lstStyle/>
        <a:p>
          <a:endParaRPr lang="en-US"/>
        </a:p>
      </dgm:t>
    </dgm:pt>
    <dgm:pt modelId="{65D87495-1749-42C8-9B56-B2F7FA29A1C2}" type="sibTrans" cxnId="{B3F555A9-59D7-4B6F-8D94-3F52BCC42117}">
      <dgm:prSet/>
      <dgm:spPr/>
      <dgm:t>
        <a:bodyPr/>
        <a:lstStyle/>
        <a:p>
          <a:endParaRPr lang="en-US"/>
        </a:p>
      </dgm:t>
    </dgm:pt>
    <dgm:pt modelId="{62E2D27F-B6B1-4302-9D64-491583507FC0}">
      <dgm:prSet phldrT="[Text]" custT="1"/>
      <dgm:spPr/>
      <dgm:t>
        <a:bodyPr/>
        <a:lstStyle/>
        <a:p>
          <a:pPr>
            <a:lnSpc>
              <a:spcPct val="120000"/>
            </a:lnSpc>
          </a:pPr>
          <a:r>
            <a:rPr lang="en-US" sz="1400" b="1" dirty="0" smtClean="0">
              <a:latin typeface="Microsoft New Tai Lue" pitchFamily="34" charset="0"/>
              <a:cs typeface="Microsoft New Tai Lue" pitchFamily="34" charset="0"/>
            </a:rPr>
            <a:t>Extensive Service Package</a:t>
          </a:r>
        </a:p>
        <a:p>
          <a:pPr>
            <a:lnSpc>
              <a:spcPct val="120000"/>
            </a:lnSpc>
          </a:pPr>
          <a:r>
            <a:rPr lang="en-US" sz="1400" b="0" dirty="0" smtClean="0">
              <a:latin typeface="Microsoft New Tai Lue" pitchFamily="34" charset="0"/>
              <a:cs typeface="Microsoft New Tai Lue" pitchFamily="34" charset="0"/>
            </a:rPr>
            <a:t>Wall &amp; Ceiling, Window Wash &amp; Squeegee, Garden maintenance and Landscaping, Carpet steam cleaning</a:t>
          </a:r>
          <a:endParaRPr lang="en-US" sz="1400" b="0" dirty="0">
            <a:latin typeface="Microsoft New Tai Lue" pitchFamily="34" charset="0"/>
            <a:cs typeface="Microsoft New Tai Lue" pitchFamily="34" charset="0"/>
          </a:endParaRPr>
        </a:p>
      </dgm:t>
    </dgm:pt>
    <dgm:pt modelId="{C21E34E6-9AD1-4A53-8DD6-1DD89DD851E7}" type="parTrans" cxnId="{D7B8E7FA-763A-4151-8205-AD6ED9F37772}">
      <dgm:prSet/>
      <dgm:spPr/>
      <dgm:t>
        <a:bodyPr/>
        <a:lstStyle/>
        <a:p>
          <a:endParaRPr lang="en-US"/>
        </a:p>
      </dgm:t>
    </dgm:pt>
    <dgm:pt modelId="{E893142C-EAD2-4B6B-A220-1BA5EEAA36C2}" type="sibTrans" cxnId="{D7B8E7FA-763A-4151-8205-AD6ED9F37772}">
      <dgm:prSet/>
      <dgm:spPr/>
      <dgm:t>
        <a:bodyPr/>
        <a:lstStyle/>
        <a:p>
          <a:endParaRPr lang="en-US"/>
        </a:p>
      </dgm:t>
    </dgm:pt>
    <dgm:pt modelId="{E2BF86CC-148F-48FA-AD59-1F8D79F83C10}">
      <dgm:prSet phldrT="[Text]" custT="1"/>
      <dgm:spPr/>
      <dgm:t>
        <a:bodyPr/>
        <a:lstStyle/>
        <a:p>
          <a:pPr>
            <a:lnSpc>
              <a:spcPct val="120000"/>
            </a:lnSpc>
          </a:pPr>
          <a:r>
            <a:rPr lang="en-US" sz="1400" b="1" dirty="0" smtClean="0">
              <a:latin typeface="Microsoft New Tai Lue" pitchFamily="34" charset="0"/>
              <a:cs typeface="Microsoft New Tai Lue" pitchFamily="34" charset="0"/>
            </a:rPr>
            <a:t>Preventative Maintenance Care Package</a:t>
          </a:r>
        </a:p>
        <a:p>
          <a:pPr>
            <a:lnSpc>
              <a:spcPct val="120000"/>
            </a:lnSpc>
          </a:pPr>
          <a:r>
            <a:rPr lang="en-US" sz="1400" dirty="0" smtClean="0">
              <a:latin typeface="Microsoft New Tai Lue" pitchFamily="34" charset="0"/>
              <a:cs typeface="Microsoft New Tai Lue" pitchFamily="34" charset="0"/>
            </a:rPr>
            <a:t>Pest control, Floor Strip &amp; Ceiling,</a:t>
          </a:r>
          <a:r>
            <a:rPr lang="en-US" sz="1400" b="0" dirty="0" smtClean="0">
              <a:latin typeface="Microsoft New Tai Lue" pitchFamily="34" charset="0"/>
              <a:cs typeface="Microsoft New Tai Lue" pitchFamily="34" charset="0"/>
            </a:rPr>
            <a:t> High pressure cleaning, Painting</a:t>
          </a:r>
          <a:endParaRPr lang="en-US" sz="1400" dirty="0">
            <a:latin typeface="Microsoft New Tai Lue" pitchFamily="34" charset="0"/>
            <a:cs typeface="Microsoft New Tai Lue" pitchFamily="34" charset="0"/>
          </a:endParaRPr>
        </a:p>
      </dgm:t>
    </dgm:pt>
    <dgm:pt modelId="{F1BB2086-0EFA-4B9C-8A79-6FB5A7E9B60C}" type="parTrans" cxnId="{C6B61168-68F1-42C3-966E-7BFE1321CE81}">
      <dgm:prSet/>
      <dgm:spPr/>
      <dgm:t>
        <a:bodyPr/>
        <a:lstStyle/>
        <a:p>
          <a:endParaRPr lang="en-US"/>
        </a:p>
      </dgm:t>
    </dgm:pt>
    <dgm:pt modelId="{DD8C8F03-5A61-4AF0-9469-117FFAB1DC9E}" type="sibTrans" cxnId="{C6B61168-68F1-42C3-966E-7BFE1321CE81}">
      <dgm:prSet/>
      <dgm:spPr/>
      <dgm:t>
        <a:bodyPr/>
        <a:lstStyle/>
        <a:p>
          <a:endParaRPr lang="en-US"/>
        </a:p>
      </dgm:t>
    </dgm:pt>
    <dgm:pt modelId="{CF467DF0-B617-4966-A441-134F2CBAF7DE}" type="pres">
      <dgm:prSet presAssocID="{7CD15ABE-52D5-4BF2-B074-53E5E6F8870C}" presName="Name0" presStyleCnt="0">
        <dgm:presLayoutVars>
          <dgm:dir/>
          <dgm:animLvl val="lvl"/>
          <dgm:resizeHandles val="exact"/>
        </dgm:presLayoutVars>
      </dgm:prSet>
      <dgm:spPr/>
      <dgm:t>
        <a:bodyPr/>
        <a:lstStyle/>
        <a:p>
          <a:endParaRPr lang="en-US"/>
        </a:p>
      </dgm:t>
    </dgm:pt>
    <dgm:pt modelId="{DEBBB139-16F2-4C58-8C63-559DFF4DB58F}" type="pres">
      <dgm:prSet presAssocID="{E2BF86CC-148F-48FA-AD59-1F8D79F83C10}" presName="boxAndChildren" presStyleCnt="0"/>
      <dgm:spPr/>
      <dgm:t>
        <a:bodyPr/>
        <a:lstStyle/>
        <a:p>
          <a:endParaRPr lang="en-US"/>
        </a:p>
      </dgm:t>
    </dgm:pt>
    <dgm:pt modelId="{2F8B54C7-120C-472E-9DF2-8C18716483FA}" type="pres">
      <dgm:prSet presAssocID="{E2BF86CC-148F-48FA-AD59-1F8D79F83C10}" presName="parentTextBox" presStyleLbl="node1" presStyleIdx="0" presStyleCnt="3"/>
      <dgm:spPr/>
      <dgm:t>
        <a:bodyPr/>
        <a:lstStyle/>
        <a:p>
          <a:endParaRPr lang="en-US"/>
        </a:p>
      </dgm:t>
    </dgm:pt>
    <dgm:pt modelId="{1912D0BD-BA75-4556-B2FB-C1C5F8FB83B1}" type="pres">
      <dgm:prSet presAssocID="{E893142C-EAD2-4B6B-A220-1BA5EEAA36C2}" presName="sp" presStyleCnt="0"/>
      <dgm:spPr/>
      <dgm:t>
        <a:bodyPr/>
        <a:lstStyle/>
        <a:p>
          <a:endParaRPr lang="en-US"/>
        </a:p>
      </dgm:t>
    </dgm:pt>
    <dgm:pt modelId="{B1B21CAD-A7B3-4D8E-BFD6-88A67B00BA6B}" type="pres">
      <dgm:prSet presAssocID="{62E2D27F-B6B1-4302-9D64-491583507FC0}" presName="arrowAndChildren" presStyleCnt="0"/>
      <dgm:spPr/>
      <dgm:t>
        <a:bodyPr/>
        <a:lstStyle/>
        <a:p>
          <a:endParaRPr lang="en-US"/>
        </a:p>
      </dgm:t>
    </dgm:pt>
    <dgm:pt modelId="{B44C3F2B-4D4D-49B7-85E6-C3B42F9B5258}" type="pres">
      <dgm:prSet presAssocID="{62E2D27F-B6B1-4302-9D64-491583507FC0}" presName="parentTextArrow" presStyleLbl="node1" presStyleIdx="1" presStyleCnt="3"/>
      <dgm:spPr/>
      <dgm:t>
        <a:bodyPr/>
        <a:lstStyle/>
        <a:p>
          <a:endParaRPr lang="en-US"/>
        </a:p>
      </dgm:t>
    </dgm:pt>
    <dgm:pt modelId="{76E3517B-096D-4A0F-9AAD-91DAF7CCFDD9}" type="pres">
      <dgm:prSet presAssocID="{65D87495-1749-42C8-9B56-B2F7FA29A1C2}" presName="sp" presStyleCnt="0"/>
      <dgm:spPr/>
      <dgm:t>
        <a:bodyPr/>
        <a:lstStyle/>
        <a:p>
          <a:endParaRPr lang="en-US"/>
        </a:p>
      </dgm:t>
    </dgm:pt>
    <dgm:pt modelId="{20AD41DF-0230-4FF1-8D03-714C17AA25F2}" type="pres">
      <dgm:prSet presAssocID="{8AACE98D-3AF1-4DA9-B7EE-549444BB94ED}" presName="arrowAndChildren" presStyleCnt="0"/>
      <dgm:spPr/>
      <dgm:t>
        <a:bodyPr/>
        <a:lstStyle/>
        <a:p>
          <a:endParaRPr lang="en-US"/>
        </a:p>
      </dgm:t>
    </dgm:pt>
    <dgm:pt modelId="{7FED93B9-D75E-4305-BF70-9427B996FC6F}" type="pres">
      <dgm:prSet presAssocID="{8AACE98D-3AF1-4DA9-B7EE-549444BB94ED}" presName="parentTextArrow" presStyleLbl="node1" presStyleIdx="2" presStyleCnt="3"/>
      <dgm:spPr/>
      <dgm:t>
        <a:bodyPr/>
        <a:lstStyle/>
        <a:p>
          <a:endParaRPr lang="en-US"/>
        </a:p>
      </dgm:t>
    </dgm:pt>
  </dgm:ptLst>
  <dgm:cxnLst>
    <dgm:cxn modelId="{D7B8E7FA-763A-4151-8205-AD6ED9F37772}" srcId="{7CD15ABE-52D5-4BF2-B074-53E5E6F8870C}" destId="{62E2D27F-B6B1-4302-9D64-491583507FC0}" srcOrd="1" destOrd="0" parTransId="{C21E34E6-9AD1-4A53-8DD6-1DD89DD851E7}" sibTransId="{E893142C-EAD2-4B6B-A220-1BA5EEAA36C2}"/>
    <dgm:cxn modelId="{C6B61168-68F1-42C3-966E-7BFE1321CE81}" srcId="{7CD15ABE-52D5-4BF2-B074-53E5E6F8870C}" destId="{E2BF86CC-148F-48FA-AD59-1F8D79F83C10}" srcOrd="2" destOrd="0" parTransId="{F1BB2086-0EFA-4B9C-8A79-6FB5A7E9B60C}" sibTransId="{DD8C8F03-5A61-4AF0-9469-117FFAB1DC9E}"/>
    <dgm:cxn modelId="{B3F555A9-59D7-4B6F-8D94-3F52BCC42117}" srcId="{7CD15ABE-52D5-4BF2-B074-53E5E6F8870C}" destId="{8AACE98D-3AF1-4DA9-B7EE-549444BB94ED}" srcOrd="0" destOrd="0" parTransId="{14DAB3CA-1DCC-4E74-9252-67D0F550A7F2}" sibTransId="{65D87495-1749-42C8-9B56-B2F7FA29A1C2}"/>
    <dgm:cxn modelId="{8B04FDE0-5AAD-4EA0-AB10-290B30789236}" type="presOf" srcId="{8AACE98D-3AF1-4DA9-B7EE-549444BB94ED}" destId="{7FED93B9-D75E-4305-BF70-9427B996FC6F}" srcOrd="0" destOrd="0" presId="urn:microsoft.com/office/officeart/2005/8/layout/process4"/>
    <dgm:cxn modelId="{01729E48-436D-4F00-8837-9C5D3085BD1C}" type="presOf" srcId="{62E2D27F-B6B1-4302-9D64-491583507FC0}" destId="{B44C3F2B-4D4D-49B7-85E6-C3B42F9B5258}" srcOrd="0" destOrd="0" presId="urn:microsoft.com/office/officeart/2005/8/layout/process4"/>
    <dgm:cxn modelId="{6F402258-209B-45CC-A36C-93F894185805}" type="presOf" srcId="{E2BF86CC-148F-48FA-AD59-1F8D79F83C10}" destId="{2F8B54C7-120C-472E-9DF2-8C18716483FA}" srcOrd="0" destOrd="0" presId="urn:microsoft.com/office/officeart/2005/8/layout/process4"/>
    <dgm:cxn modelId="{6769D1D8-3AE4-43AB-A4A3-DDCDCD024FFD}" type="presOf" srcId="{7CD15ABE-52D5-4BF2-B074-53E5E6F8870C}" destId="{CF467DF0-B617-4966-A441-134F2CBAF7DE}" srcOrd="0" destOrd="0" presId="urn:microsoft.com/office/officeart/2005/8/layout/process4"/>
    <dgm:cxn modelId="{6907CE02-89A1-4BDF-8A70-2457CDA4FF3E}" type="presParOf" srcId="{CF467DF0-B617-4966-A441-134F2CBAF7DE}" destId="{DEBBB139-16F2-4C58-8C63-559DFF4DB58F}" srcOrd="0" destOrd="0" presId="urn:microsoft.com/office/officeart/2005/8/layout/process4"/>
    <dgm:cxn modelId="{629E9B43-BB96-47FE-826F-A5441AC8CC4E}" type="presParOf" srcId="{DEBBB139-16F2-4C58-8C63-559DFF4DB58F}" destId="{2F8B54C7-120C-472E-9DF2-8C18716483FA}" srcOrd="0" destOrd="0" presId="urn:microsoft.com/office/officeart/2005/8/layout/process4"/>
    <dgm:cxn modelId="{E32881C0-D310-44F5-B285-69A2BE6176DC}" type="presParOf" srcId="{CF467DF0-B617-4966-A441-134F2CBAF7DE}" destId="{1912D0BD-BA75-4556-B2FB-C1C5F8FB83B1}" srcOrd="1" destOrd="0" presId="urn:microsoft.com/office/officeart/2005/8/layout/process4"/>
    <dgm:cxn modelId="{8FDF79C0-7D5F-4C3A-AE8C-6568AE2057A2}" type="presParOf" srcId="{CF467DF0-B617-4966-A441-134F2CBAF7DE}" destId="{B1B21CAD-A7B3-4D8E-BFD6-88A67B00BA6B}" srcOrd="2" destOrd="0" presId="urn:microsoft.com/office/officeart/2005/8/layout/process4"/>
    <dgm:cxn modelId="{564D0354-81E5-4CD8-A9E3-311582E20E20}" type="presParOf" srcId="{B1B21CAD-A7B3-4D8E-BFD6-88A67B00BA6B}" destId="{B44C3F2B-4D4D-49B7-85E6-C3B42F9B5258}" srcOrd="0" destOrd="0" presId="urn:microsoft.com/office/officeart/2005/8/layout/process4"/>
    <dgm:cxn modelId="{9C57DAF0-7430-4B2D-90B1-A04E4E9531FB}" type="presParOf" srcId="{CF467DF0-B617-4966-A441-134F2CBAF7DE}" destId="{76E3517B-096D-4A0F-9AAD-91DAF7CCFDD9}" srcOrd="3" destOrd="0" presId="urn:microsoft.com/office/officeart/2005/8/layout/process4"/>
    <dgm:cxn modelId="{F773B8A3-EF6D-4F5A-8F5C-39BC6EBA4DF4}" type="presParOf" srcId="{CF467DF0-B617-4966-A441-134F2CBAF7DE}" destId="{20AD41DF-0230-4FF1-8D03-714C17AA25F2}" srcOrd="4" destOrd="0" presId="urn:microsoft.com/office/officeart/2005/8/layout/process4"/>
    <dgm:cxn modelId="{05A71E1F-569F-4299-88A0-B764A345C120}" type="presParOf" srcId="{20AD41DF-0230-4FF1-8D03-714C17AA25F2}" destId="{7FED93B9-D75E-4305-BF70-9427B996FC6F}"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DDD67B-8F16-4A70-9ABD-B334F9C90317}" type="doc">
      <dgm:prSet loTypeId="urn:microsoft.com/office/officeart/2005/8/layout/hProcess4" loCatId="process" qsTypeId="urn:microsoft.com/office/officeart/2005/8/quickstyle/simple4" qsCatId="simple" csTypeId="urn:microsoft.com/office/officeart/2005/8/colors/accent2_2" csCatId="accent2" phldr="1"/>
      <dgm:spPr/>
      <dgm:t>
        <a:bodyPr/>
        <a:lstStyle/>
        <a:p>
          <a:endParaRPr lang="en-US"/>
        </a:p>
      </dgm:t>
    </dgm:pt>
    <dgm:pt modelId="{5B218022-BBFC-42B0-A5C6-993D89A17394}">
      <dgm:prSet phldrT="[Text]" custT="1"/>
      <dgm:spPr/>
      <dgm:t>
        <a:bodyPr/>
        <a:lstStyle/>
        <a:p>
          <a:r>
            <a:rPr lang="en-US" sz="1400" b="0" dirty="0" smtClean="0">
              <a:latin typeface="Microsoft New Tai Lue" pitchFamily="34" charset="0"/>
              <a:cs typeface="Microsoft New Tai Lue" pitchFamily="34" charset="0"/>
            </a:rPr>
            <a:t>On-site Supervisor</a:t>
          </a:r>
          <a:endParaRPr lang="en-US" sz="1400" b="0" dirty="0">
            <a:latin typeface="Microsoft New Tai Lue" pitchFamily="34" charset="0"/>
            <a:cs typeface="Microsoft New Tai Lue" pitchFamily="34" charset="0"/>
          </a:endParaRPr>
        </a:p>
      </dgm:t>
    </dgm:pt>
    <dgm:pt modelId="{2FDB216D-9966-4B0A-A84E-07C8EBB23BC3}" type="parTrans" cxnId="{5E6EDABF-413B-4B52-A617-0BA52E7D84BA}">
      <dgm:prSet/>
      <dgm:spPr/>
      <dgm:t>
        <a:bodyPr/>
        <a:lstStyle/>
        <a:p>
          <a:endParaRPr lang="en-US"/>
        </a:p>
      </dgm:t>
    </dgm:pt>
    <dgm:pt modelId="{E29859CB-750C-480D-A661-34FF5E811BFA}" type="sibTrans" cxnId="{5E6EDABF-413B-4B52-A617-0BA52E7D84BA}">
      <dgm:prSet/>
      <dgm:spPr/>
      <dgm:t>
        <a:bodyPr/>
        <a:lstStyle/>
        <a:p>
          <a:endParaRPr lang="en-US"/>
        </a:p>
      </dgm:t>
    </dgm:pt>
    <dgm:pt modelId="{E13FF83D-3B5E-4B3A-BD0C-DFEA767F0F0C}">
      <dgm:prSet phldrT="[Text]" custT="1"/>
      <dgm:spPr/>
      <dgm:t>
        <a:bodyPr/>
        <a:lstStyle/>
        <a:p>
          <a:pPr>
            <a:lnSpc>
              <a:spcPct val="120000"/>
            </a:lnSpc>
          </a:pPr>
          <a:r>
            <a:rPr lang="en-US" sz="1400" b="0" dirty="0" smtClean="0">
              <a:latin typeface="Microsoft New Tai Lue" pitchFamily="34" charset="0"/>
              <a:cs typeface="Microsoft New Tai Lue" pitchFamily="34" charset="0"/>
            </a:rPr>
            <a:t>Day to day staff and quality control</a:t>
          </a:r>
          <a:endParaRPr lang="en-US" sz="1400" b="0" dirty="0">
            <a:latin typeface="Microsoft New Tai Lue" pitchFamily="34" charset="0"/>
            <a:cs typeface="Microsoft New Tai Lue" pitchFamily="34" charset="0"/>
          </a:endParaRPr>
        </a:p>
      </dgm:t>
    </dgm:pt>
    <dgm:pt modelId="{8654B077-84A3-44B3-85EE-44A951068288}" type="parTrans" cxnId="{053D5ED4-C9A9-466E-B988-F2E5413D4743}">
      <dgm:prSet/>
      <dgm:spPr/>
      <dgm:t>
        <a:bodyPr/>
        <a:lstStyle/>
        <a:p>
          <a:endParaRPr lang="en-US"/>
        </a:p>
      </dgm:t>
    </dgm:pt>
    <dgm:pt modelId="{A8EB8B41-6B64-4E89-8E98-3856EC013603}" type="sibTrans" cxnId="{053D5ED4-C9A9-466E-B988-F2E5413D4743}">
      <dgm:prSet/>
      <dgm:spPr/>
      <dgm:t>
        <a:bodyPr/>
        <a:lstStyle/>
        <a:p>
          <a:endParaRPr lang="en-US"/>
        </a:p>
      </dgm:t>
    </dgm:pt>
    <dgm:pt modelId="{B83929D7-03E9-407D-AAF5-C6AFE581EA1B}">
      <dgm:prSet phldrT="[Text]" custT="1"/>
      <dgm:spPr/>
      <dgm:t>
        <a:bodyPr/>
        <a:lstStyle/>
        <a:p>
          <a:pPr>
            <a:lnSpc>
              <a:spcPct val="120000"/>
            </a:lnSpc>
          </a:pPr>
          <a:r>
            <a:rPr lang="en-US" sz="1400" b="0" dirty="0" smtClean="0">
              <a:latin typeface="Microsoft New Tai Lue" pitchFamily="34" charset="0"/>
              <a:cs typeface="Microsoft New Tai Lue" pitchFamily="34" charset="0"/>
            </a:rPr>
            <a:t>Material usage and distribution of facility requirements</a:t>
          </a:r>
          <a:endParaRPr lang="en-US" sz="1400" b="0" dirty="0">
            <a:latin typeface="Microsoft New Tai Lue" pitchFamily="34" charset="0"/>
            <a:cs typeface="Microsoft New Tai Lue" pitchFamily="34" charset="0"/>
          </a:endParaRPr>
        </a:p>
      </dgm:t>
    </dgm:pt>
    <dgm:pt modelId="{35342D41-C155-4A5C-A59E-7E6453301954}" type="parTrans" cxnId="{B6F79931-1A9F-4077-9AF6-5193A69F1BCA}">
      <dgm:prSet/>
      <dgm:spPr/>
      <dgm:t>
        <a:bodyPr/>
        <a:lstStyle/>
        <a:p>
          <a:endParaRPr lang="en-US"/>
        </a:p>
      </dgm:t>
    </dgm:pt>
    <dgm:pt modelId="{CB6FC8C3-3B3C-474B-93B8-FCA86C14EE4B}" type="sibTrans" cxnId="{B6F79931-1A9F-4077-9AF6-5193A69F1BCA}">
      <dgm:prSet/>
      <dgm:spPr/>
      <dgm:t>
        <a:bodyPr/>
        <a:lstStyle/>
        <a:p>
          <a:endParaRPr lang="en-US"/>
        </a:p>
      </dgm:t>
    </dgm:pt>
    <dgm:pt modelId="{E0E56E4C-CB8B-4716-AE22-A0DE1F2EF1D1}">
      <dgm:prSet phldrT="[Text]" custT="1"/>
      <dgm:spPr/>
      <dgm:t>
        <a:bodyPr/>
        <a:lstStyle/>
        <a:p>
          <a:r>
            <a:rPr lang="en-US" sz="1400" b="0" dirty="0" smtClean="0">
              <a:latin typeface="Microsoft New Tai Lue" pitchFamily="34" charset="0"/>
              <a:cs typeface="Microsoft New Tai Lue" pitchFamily="34" charset="0"/>
            </a:rPr>
            <a:t>Operations Manager</a:t>
          </a:r>
          <a:endParaRPr lang="en-US" sz="1400" b="0" dirty="0">
            <a:latin typeface="Microsoft New Tai Lue" pitchFamily="34" charset="0"/>
            <a:cs typeface="Microsoft New Tai Lue" pitchFamily="34" charset="0"/>
          </a:endParaRPr>
        </a:p>
      </dgm:t>
    </dgm:pt>
    <dgm:pt modelId="{6A1A4460-FD6C-4B5A-BE97-576ABB548950}" type="parTrans" cxnId="{FCA1F0D0-4EC3-4906-AAF4-F2ACE56777C6}">
      <dgm:prSet/>
      <dgm:spPr/>
      <dgm:t>
        <a:bodyPr/>
        <a:lstStyle/>
        <a:p>
          <a:endParaRPr lang="en-US"/>
        </a:p>
      </dgm:t>
    </dgm:pt>
    <dgm:pt modelId="{1F0E143C-A0F4-4C49-9604-346BA02F9DA0}" type="sibTrans" cxnId="{FCA1F0D0-4EC3-4906-AAF4-F2ACE56777C6}">
      <dgm:prSet/>
      <dgm:spPr/>
      <dgm:t>
        <a:bodyPr/>
        <a:lstStyle/>
        <a:p>
          <a:endParaRPr lang="en-US"/>
        </a:p>
      </dgm:t>
    </dgm:pt>
    <dgm:pt modelId="{B2BC287F-60FC-4043-B17A-39757BB61909}">
      <dgm:prSet phldrT="[Text]" custT="1"/>
      <dgm:spPr/>
      <dgm:t>
        <a:bodyPr/>
        <a:lstStyle/>
        <a:p>
          <a:pPr>
            <a:lnSpc>
              <a:spcPct val="120000"/>
            </a:lnSpc>
          </a:pPr>
          <a:endParaRPr lang="en-US" sz="1400" dirty="0">
            <a:latin typeface="Microsoft New Tai Lue" pitchFamily="34" charset="0"/>
            <a:cs typeface="Microsoft New Tai Lue" pitchFamily="34" charset="0"/>
          </a:endParaRPr>
        </a:p>
      </dgm:t>
    </dgm:pt>
    <dgm:pt modelId="{9C7C1E6C-BE4A-4A6C-BC60-D59799F181B8}" type="parTrans" cxnId="{20CB1C0C-AC86-426B-B224-579B77D8BB91}">
      <dgm:prSet/>
      <dgm:spPr/>
      <dgm:t>
        <a:bodyPr/>
        <a:lstStyle/>
        <a:p>
          <a:endParaRPr lang="en-US"/>
        </a:p>
      </dgm:t>
    </dgm:pt>
    <dgm:pt modelId="{B2B82072-B563-4676-B76E-5058F2B8501E}" type="sibTrans" cxnId="{20CB1C0C-AC86-426B-B224-579B77D8BB91}">
      <dgm:prSet/>
      <dgm:spPr/>
      <dgm:t>
        <a:bodyPr/>
        <a:lstStyle/>
        <a:p>
          <a:endParaRPr lang="en-US"/>
        </a:p>
      </dgm:t>
    </dgm:pt>
    <dgm:pt modelId="{E07B0680-5B79-4D4C-BE66-9B5AB3A65B1B}">
      <dgm:prSet phldrT="[Text]" custT="1"/>
      <dgm:spPr/>
      <dgm:t>
        <a:bodyPr/>
        <a:lstStyle/>
        <a:p>
          <a:r>
            <a:rPr lang="en-US" sz="1400" b="0" dirty="0" smtClean="0">
              <a:latin typeface="Microsoft New Tai Lue" pitchFamily="34" charset="0"/>
              <a:cs typeface="Microsoft New Tai Lue" pitchFamily="34" charset="0"/>
            </a:rPr>
            <a:t>General Manager</a:t>
          </a:r>
          <a:endParaRPr lang="en-US" sz="1400" b="0" dirty="0">
            <a:latin typeface="Microsoft New Tai Lue" pitchFamily="34" charset="0"/>
            <a:cs typeface="Microsoft New Tai Lue" pitchFamily="34" charset="0"/>
          </a:endParaRPr>
        </a:p>
      </dgm:t>
    </dgm:pt>
    <dgm:pt modelId="{AF14F5CA-1AB7-4DAC-828E-0B24B7CB7BC1}" type="parTrans" cxnId="{564A7796-FCF9-4204-A07F-773EC370EE76}">
      <dgm:prSet/>
      <dgm:spPr/>
      <dgm:t>
        <a:bodyPr/>
        <a:lstStyle/>
        <a:p>
          <a:endParaRPr lang="en-US"/>
        </a:p>
      </dgm:t>
    </dgm:pt>
    <dgm:pt modelId="{F6AB1415-EBEC-4C59-A757-B48A9C7FFB44}" type="sibTrans" cxnId="{564A7796-FCF9-4204-A07F-773EC370EE76}">
      <dgm:prSet/>
      <dgm:spPr/>
      <dgm:t>
        <a:bodyPr/>
        <a:lstStyle/>
        <a:p>
          <a:endParaRPr lang="en-US"/>
        </a:p>
      </dgm:t>
    </dgm:pt>
    <dgm:pt modelId="{F7976DB0-EEDD-4005-BE37-2837A9685C9E}">
      <dgm:prSet phldrT="[Text]" custT="1"/>
      <dgm:spPr/>
      <dgm:t>
        <a:bodyPr/>
        <a:lstStyle/>
        <a:p>
          <a:pPr>
            <a:lnSpc>
              <a:spcPct val="120000"/>
            </a:lnSpc>
          </a:pPr>
          <a:r>
            <a:rPr lang="en-US" sz="1400" dirty="0" smtClean="0">
              <a:latin typeface="Microsoft New Tai Lue" pitchFamily="34" charset="0"/>
              <a:cs typeface="Microsoft New Tai Lue" pitchFamily="34" charset="0"/>
            </a:rPr>
            <a:t>Determines the overall outcome</a:t>
          </a:r>
          <a:endParaRPr lang="en-US" sz="1400" dirty="0">
            <a:latin typeface="Microsoft New Tai Lue" pitchFamily="34" charset="0"/>
            <a:cs typeface="Microsoft New Tai Lue" pitchFamily="34" charset="0"/>
          </a:endParaRPr>
        </a:p>
      </dgm:t>
    </dgm:pt>
    <dgm:pt modelId="{FC730BCC-67B0-4C9D-A444-3E589C7225FB}" type="parTrans" cxnId="{B3B602C9-341D-437F-81FA-B974701BE847}">
      <dgm:prSet/>
      <dgm:spPr/>
      <dgm:t>
        <a:bodyPr/>
        <a:lstStyle/>
        <a:p>
          <a:endParaRPr lang="en-US"/>
        </a:p>
      </dgm:t>
    </dgm:pt>
    <dgm:pt modelId="{5C9486C6-13F9-4449-839D-C3DCE88D74A4}" type="sibTrans" cxnId="{B3B602C9-341D-437F-81FA-B974701BE847}">
      <dgm:prSet/>
      <dgm:spPr/>
      <dgm:t>
        <a:bodyPr/>
        <a:lstStyle/>
        <a:p>
          <a:endParaRPr lang="en-US"/>
        </a:p>
      </dgm:t>
    </dgm:pt>
    <dgm:pt modelId="{3DAFB62B-34F6-4A2C-955F-87EC80FD0533}">
      <dgm:prSet phldrT="[Text]" custT="1"/>
      <dgm:spPr/>
      <dgm:t>
        <a:bodyPr/>
        <a:lstStyle/>
        <a:p>
          <a:pPr>
            <a:lnSpc>
              <a:spcPct val="120000"/>
            </a:lnSpc>
          </a:pPr>
          <a:r>
            <a:rPr lang="en-US" sz="1400" dirty="0" smtClean="0">
              <a:latin typeface="Microsoft New Tai Lue" pitchFamily="34" charset="0"/>
              <a:cs typeface="Microsoft New Tai Lue" pitchFamily="34" charset="0"/>
            </a:rPr>
            <a:t>Available anytime upon clients request</a:t>
          </a:r>
          <a:endParaRPr lang="en-US" sz="1400" dirty="0">
            <a:latin typeface="Microsoft New Tai Lue" pitchFamily="34" charset="0"/>
            <a:cs typeface="Microsoft New Tai Lue" pitchFamily="34" charset="0"/>
          </a:endParaRPr>
        </a:p>
      </dgm:t>
    </dgm:pt>
    <dgm:pt modelId="{5032090E-63A2-48FF-A70B-BD85CAB033F3}" type="parTrans" cxnId="{4896046A-4D8A-491B-ACBC-01676E2B7E26}">
      <dgm:prSet/>
      <dgm:spPr/>
      <dgm:t>
        <a:bodyPr/>
        <a:lstStyle/>
        <a:p>
          <a:endParaRPr lang="en-US"/>
        </a:p>
      </dgm:t>
    </dgm:pt>
    <dgm:pt modelId="{D680BB07-3DD6-4E87-BD8A-D12D9FFBB6F7}" type="sibTrans" cxnId="{4896046A-4D8A-491B-ACBC-01676E2B7E26}">
      <dgm:prSet/>
      <dgm:spPr/>
      <dgm:t>
        <a:bodyPr/>
        <a:lstStyle/>
        <a:p>
          <a:endParaRPr lang="en-US"/>
        </a:p>
      </dgm:t>
    </dgm:pt>
    <dgm:pt modelId="{5448D122-34C3-4BDB-9AC4-494B9131CAC7}" type="pres">
      <dgm:prSet presAssocID="{01DDD67B-8F16-4A70-9ABD-B334F9C90317}" presName="Name0" presStyleCnt="0">
        <dgm:presLayoutVars>
          <dgm:dir/>
          <dgm:animLvl val="lvl"/>
          <dgm:resizeHandles val="exact"/>
        </dgm:presLayoutVars>
      </dgm:prSet>
      <dgm:spPr/>
      <dgm:t>
        <a:bodyPr/>
        <a:lstStyle/>
        <a:p>
          <a:endParaRPr lang="en-US"/>
        </a:p>
      </dgm:t>
    </dgm:pt>
    <dgm:pt modelId="{525C1CF9-9D41-47A8-A594-B1289C0C5A00}" type="pres">
      <dgm:prSet presAssocID="{01DDD67B-8F16-4A70-9ABD-B334F9C90317}" presName="tSp" presStyleCnt="0"/>
      <dgm:spPr/>
      <dgm:t>
        <a:bodyPr/>
        <a:lstStyle/>
        <a:p>
          <a:endParaRPr lang="en-US"/>
        </a:p>
      </dgm:t>
    </dgm:pt>
    <dgm:pt modelId="{7A15104A-97BB-44B2-A43C-6F6194EF5DA9}" type="pres">
      <dgm:prSet presAssocID="{01DDD67B-8F16-4A70-9ABD-B334F9C90317}" presName="bSp" presStyleCnt="0"/>
      <dgm:spPr/>
      <dgm:t>
        <a:bodyPr/>
        <a:lstStyle/>
        <a:p>
          <a:endParaRPr lang="en-US"/>
        </a:p>
      </dgm:t>
    </dgm:pt>
    <dgm:pt modelId="{D5BBF269-4E31-4998-9EE6-6EDA60D0E275}" type="pres">
      <dgm:prSet presAssocID="{01DDD67B-8F16-4A70-9ABD-B334F9C90317}" presName="process" presStyleCnt="0"/>
      <dgm:spPr/>
      <dgm:t>
        <a:bodyPr/>
        <a:lstStyle/>
        <a:p>
          <a:endParaRPr lang="en-US"/>
        </a:p>
      </dgm:t>
    </dgm:pt>
    <dgm:pt modelId="{4E617645-1DE3-4ED2-936C-44DF7A6A9E2F}" type="pres">
      <dgm:prSet presAssocID="{5B218022-BBFC-42B0-A5C6-993D89A17394}" presName="composite1" presStyleCnt="0"/>
      <dgm:spPr/>
      <dgm:t>
        <a:bodyPr/>
        <a:lstStyle/>
        <a:p>
          <a:endParaRPr lang="en-US"/>
        </a:p>
      </dgm:t>
    </dgm:pt>
    <dgm:pt modelId="{EE1C5813-D09F-42DC-A370-92707CE19250}" type="pres">
      <dgm:prSet presAssocID="{5B218022-BBFC-42B0-A5C6-993D89A17394}" presName="dummyNode1" presStyleLbl="node1" presStyleIdx="0" presStyleCnt="3"/>
      <dgm:spPr/>
      <dgm:t>
        <a:bodyPr/>
        <a:lstStyle/>
        <a:p>
          <a:endParaRPr lang="en-US"/>
        </a:p>
      </dgm:t>
    </dgm:pt>
    <dgm:pt modelId="{448D6A21-016E-4BA8-8A49-D4B54C1986A9}" type="pres">
      <dgm:prSet presAssocID="{5B218022-BBFC-42B0-A5C6-993D89A17394}" presName="childNode1" presStyleLbl="bgAcc1" presStyleIdx="0" presStyleCnt="3" custScaleX="116585" custScaleY="112601">
        <dgm:presLayoutVars>
          <dgm:bulletEnabled val="1"/>
        </dgm:presLayoutVars>
      </dgm:prSet>
      <dgm:spPr/>
      <dgm:t>
        <a:bodyPr/>
        <a:lstStyle/>
        <a:p>
          <a:endParaRPr lang="en-US"/>
        </a:p>
      </dgm:t>
    </dgm:pt>
    <dgm:pt modelId="{49D1C2D7-3BA6-4FAC-8B31-C3AFA25DDB6A}" type="pres">
      <dgm:prSet presAssocID="{5B218022-BBFC-42B0-A5C6-993D89A17394}" presName="childNode1tx" presStyleLbl="bgAcc1" presStyleIdx="0" presStyleCnt="3">
        <dgm:presLayoutVars>
          <dgm:bulletEnabled val="1"/>
        </dgm:presLayoutVars>
      </dgm:prSet>
      <dgm:spPr/>
      <dgm:t>
        <a:bodyPr/>
        <a:lstStyle/>
        <a:p>
          <a:endParaRPr lang="en-US"/>
        </a:p>
      </dgm:t>
    </dgm:pt>
    <dgm:pt modelId="{A8E35950-F2AF-4203-B8E8-27C0C9F4BF95}" type="pres">
      <dgm:prSet presAssocID="{5B218022-BBFC-42B0-A5C6-993D89A17394}" presName="parentNode1" presStyleLbl="node1" presStyleIdx="0" presStyleCnt="3" custLinFactNeighborX="-1670" custLinFactNeighborY="29216">
        <dgm:presLayoutVars>
          <dgm:chMax val="1"/>
          <dgm:bulletEnabled val="1"/>
        </dgm:presLayoutVars>
      </dgm:prSet>
      <dgm:spPr/>
      <dgm:t>
        <a:bodyPr/>
        <a:lstStyle/>
        <a:p>
          <a:endParaRPr lang="en-US"/>
        </a:p>
      </dgm:t>
    </dgm:pt>
    <dgm:pt modelId="{AD36AB32-04C2-48ED-ACF5-71C6D8A74E4E}" type="pres">
      <dgm:prSet presAssocID="{5B218022-BBFC-42B0-A5C6-993D89A17394}" presName="connSite1" presStyleCnt="0"/>
      <dgm:spPr/>
      <dgm:t>
        <a:bodyPr/>
        <a:lstStyle/>
        <a:p>
          <a:endParaRPr lang="en-US"/>
        </a:p>
      </dgm:t>
    </dgm:pt>
    <dgm:pt modelId="{2AD7C9B0-3B1E-470B-B2D3-B885C79F452F}" type="pres">
      <dgm:prSet presAssocID="{E29859CB-750C-480D-A661-34FF5E811BFA}" presName="Name9" presStyleLbl="sibTrans2D1" presStyleIdx="0" presStyleCnt="2" custAng="0" custLinFactNeighborX="-5134" custLinFactNeighborY="-7467"/>
      <dgm:spPr/>
      <dgm:t>
        <a:bodyPr/>
        <a:lstStyle/>
        <a:p>
          <a:endParaRPr lang="en-US"/>
        </a:p>
      </dgm:t>
    </dgm:pt>
    <dgm:pt modelId="{739A5280-53EE-4442-AD48-164CE2C662DF}" type="pres">
      <dgm:prSet presAssocID="{E0E56E4C-CB8B-4716-AE22-A0DE1F2EF1D1}" presName="composite2" presStyleCnt="0"/>
      <dgm:spPr/>
      <dgm:t>
        <a:bodyPr/>
        <a:lstStyle/>
        <a:p>
          <a:endParaRPr lang="en-US"/>
        </a:p>
      </dgm:t>
    </dgm:pt>
    <dgm:pt modelId="{2293BE77-5A51-46E5-A292-B5B9F23AE9E8}" type="pres">
      <dgm:prSet presAssocID="{E0E56E4C-CB8B-4716-AE22-A0DE1F2EF1D1}" presName="dummyNode2" presStyleLbl="node1" presStyleIdx="0" presStyleCnt="3"/>
      <dgm:spPr/>
      <dgm:t>
        <a:bodyPr/>
        <a:lstStyle/>
        <a:p>
          <a:endParaRPr lang="en-US"/>
        </a:p>
      </dgm:t>
    </dgm:pt>
    <dgm:pt modelId="{B05942D1-2DB7-4373-91AE-8572817597BB}" type="pres">
      <dgm:prSet presAssocID="{E0E56E4C-CB8B-4716-AE22-A0DE1F2EF1D1}" presName="childNode2" presStyleLbl="bgAcc1" presStyleIdx="1" presStyleCnt="3" custScaleX="118852" custScaleY="112512">
        <dgm:presLayoutVars>
          <dgm:bulletEnabled val="1"/>
        </dgm:presLayoutVars>
      </dgm:prSet>
      <dgm:spPr/>
      <dgm:t>
        <a:bodyPr/>
        <a:lstStyle/>
        <a:p>
          <a:endParaRPr lang="en-US"/>
        </a:p>
      </dgm:t>
    </dgm:pt>
    <dgm:pt modelId="{6882B03F-9B31-40E7-8160-9CE9E13CCAA9}" type="pres">
      <dgm:prSet presAssocID="{E0E56E4C-CB8B-4716-AE22-A0DE1F2EF1D1}" presName="childNode2tx" presStyleLbl="bgAcc1" presStyleIdx="1" presStyleCnt="3">
        <dgm:presLayoutVars>
          <dgm:bulletEnabled val="1"/>
        </dgm:presLayoutVars>
      </dgm:prSet>
      <dgm:spPr/>
      <dgm:t>
        <a:bodyPr/>
        <a:lstStyle/>
        <a:p>
          <a:endParaRPr lang="en-US"/>
        </a:p>
      </dgm:t>
    </dgm:pt>
    <dgm:pt modelId="{16ADEB57-C219-4952-9FAF-F1CF4E43CE24}" type="pres">
      <dgm:prSet presAssocID="{E0E56E4C-CB8B-4716-AE22-A0DE1F2EF1D1}" presName="parentNode2" presStyleLbl="node1" presStyleIdx="1" presStyleCnt="3" custLinFactNeighborX="-1150" custLinFactNeighborY="-15620">
        <dgm:presLayoutVars>
          <dgm:chMax val="0"/>
          <dgm:bulletEnabled val="1"/>
        </dgm:presLayoutVars>
      </dgm:prSet>
      <dgm:spPr/>
      <dgm:t>
        <a:bodyPr/>
        <a:lstStyle/>
        <a:p>
          <a:endParaRPr lang="en-US"/>
        </a:p>
      </dgm:t>
    </dgm:pt>
    <dgm:pt modelId="{5BAB9543-43AE-48DC-A63F-BBA00A3360A4}" type="pres">
      <dgm:prSet presAssocID="{E0E56E4C-CB8B-4716-AE22-A0DE1F2EF1D1}" presName="connSite2" presStyleCnt="0"/>
      <dgm:spPr/>
      <dgm:t>
        <a:bodyPr/>
        <a:lstStyle/>
        <a:p>
          <a:endParaRPr lang="en-US"/>
        </a:p>
      </dgm:t>
    </dgm:pt>
    <dgm:pt modelId="{4B656985-3B21-4CB5-99BF-445538224382}" type="pres">
      <dgm:prSet presAssocID="{1F0E143C-A0F4-4C49-9604-346BA02F9DA0}" presName="Name18" presStyleLbl="sibTrans2D1" presStyleIdx="1" presStyleCnt="2" custAng="0" custScaleX="110912" custScaleY="100684" custLinFactNeighborX="3734" custLinFactNeighborY="7637"/>
      <dgm:spPr/>
      <dgm:t>
        <a:bodyPr/>
        <a:lstStyle/>
        <a:p>
          <a:endParaRPr lang="en-US"/>
        </a:p>
      </dgm:t>
    </dgm:pt>
    <dgm:pt modelId="{59269750-E3BC-4523-9E90-D2773D79A33D}" type="pres">
      <dgm:prSet presAssocID="{E07B0680-5B79-4D4C-BE66-9B5AB3A65B1B}" presName="composite1" presStyleCnt="0"/>
      <dgm:spPr/>
      <dgm:t>
        <a:bodyPr/>
        <a:lstStyle/>
        <a:p>
          <a:endParaRPr lang="en-US"/>
        </a:p>
      </dgm:t>
    </dgm:pt>
    <dgm:pt modelId="{7B6270D6-3C3E-4921-AD13-6C13E26B9D92}" type="pres">
      <dgm:prSet presAssocID="{E07B0680-5B79-4D4C-BE66-9B5AB3A65B1B}" presName="dummyNode1" presStyleLbl="node1" presStyleIdx="1" presStyleCnt="3"/>
      <dgm:spPr/>
      <dgm:t>
        <a:bodyPr/>
        <a:lstStyle/>
        <a:p>
          <a:endParaRPr lang="en-US"/>
        </a:p>
      </dgm:t>
    </dgm:pt>
    <dgm:pt modelId="{0EF53A5F-93A1-461B-8DEB-8E283E06249A}" type="pres">
      <dgm:prSet presAssocID="{E07B0680-5B79-4D4C-BE66-9B5AB3A65B1B}" presName="childNode1" presStyleLbl="bgAcc1" presStyleIdx="2" presStyleCnt="3" custScaleX="121929" custScaleY="112512">
        <dgm:presLayoutVars>
          <dgm:bulletEnabled val="1"/>
        </dgm:presLayoutVars>
      </dgm:prSet>
      <dgm:spPr/>
      <dgm:t>
        <a:bodyPr/>
        <a:lstStyle/>
        <a:p>
          <a:endParaRPr lang="en-US"/>
        </a:p>
      </dgm:t>
    </dgm:pt>
    <dgm:pt modelId="{30AE475F-5BFE-4C21-9196-37BF7A19C261}" type="pres">
      <dgm:prSet presAssocID="{E07B0680-5B79-4D4C-BE66-9B5AB3A65B1B}" presName="childNode1tx" presStyleLbl="bgAcc1" presStyleIdx="2" presStyleCnt="3">
        <dgm:presLayoutVars>
          <dgm:bulletEnabled val="1"/>
        </dgm:presLayoutVars>
      </dgm:prSet>
      <dgm:spPr/>
      <dgm:t>
        <a:bodyPr/>
        <a:lstStyle/>
        <a:p>
          <a:endParaRPr lang="en-US"/>
        </a:p>
      </dgm:t>
    </dgm:pt>
    <dgm:pt modelId="{7DE7C1B8-4C91-4155-86E7-08FB1B236EBB}" type="pres">
      <dgm:prSet presAssocID="{E07B0680-5B79-4D4C-BE66-9B5AB3A65B1B}" presName="parentNode1" presStyleLbl="node1" presStyleIdx="2" presStyleCnt="3" custLinFactNeighborX="1740" custLinFactNeighborY="18906">
        <dgm:presLayoutVars>
          <dgm:chMax val="1"/>
          <dgm:bulletEnabled val="1"/>
        </dgm:presLayoutVars>
      </dgm:prSet>
      <dgm:spPr/>
      <dgm:t>
        <a:bodyPr/>
        <a:lstStyle/>
        <a:p>
          <a:endParaRPr lang="en-US"/>
        </a:p>
      </dgm:t>
    </dgm:pt>
    <dgm:pt modelId="{B7B0C150-FF76-4C7F-868B-811E6E31A7AA}" type="pres">
      <dgm:prSet presAssocID="{E07B0680-5B79-4D4C-BE66-9B5AB3A65B1B}" presName="connSite1" presStyleCnt="0"/>
      <dgm:spPr/>
      <dgm:t>
        <a:bodyPr/>
        <a:lstStyle/>
        <a:p>
          <a:endParaRPr lang="en-US"/>
        </a:p>
      </dgm:t>
    </dgm:pt>
  </dgm:ptLst>
  <dgm:cxnLst>
    <dgm:cxn modelId="{799CF9F8-1BD7-47B0-BF56-3CF06A0F5B59}" type="presOf" srcId="{1F0E143C-A0F4-4C49-9604-346BA02F9DA0}" destId="{4B656985-3B21-4CB5-99BF-445538224382}" srcOrd="0" destOrd="0" presId="urn:microsoft.com/office/officeart/2005/8/layout/hProcess4"/>
    <dgm:cxn modelId="{2BB180BE-DB3E-4323-82CC-7880FCBF6B15}" type="presOf" srcId="{E13FF83D-3B5E-4B3A-BD0C-DFEA767F0F0C}" destId="{49D1C2D7-3BA6-4FAC-8B31-C3AFA25DDB6A}" srcOrd="1" destOrd="0" presId="urn:microsoft.com/office/officeart/2005/8/layout/hProcess4"/>
    <dgm:cxn modelId="{D4A4295F-A47E-489F-B3D6-E1054DDEFCA7}" type="presOf" srcId="{F7976DB0-EEDD-4005-BE37-2837A9685C9E}" destId="{0EF53A5F-93A1-461B-8DEB-8E283E06249A}" srcOrd="0" destOrd="0" presId="urn:microsoft.com/office/officeart/2005/8/layout/hProcess4"/>
    <dgm:cxn modelId="{E3444A17-5613-45D8-A6D5-893359935313}" type="presOf" srcId="{B83929D7-03E9-407D-AAF5-C6AFE581EA1B}" destId="{49D1C2D7-3BA6-4FAC-8B31-C3AFA25DDB6A}" srcOrd="1" destOrd="1" presId="urn:microsoft.com/office/officeart/2005/8/layout/hProcess4"/>
    <dgm:cxn modelId="{B3B602C9-341D-437F-81FA-B974701BE847}" srcId="{E07B0680-5B79-4D4C-BE66-9B5AB3A65B1B}" destId="{F7976DB0-EEDD-4005-BE37-2837A9685C9E}" srcOrd="0" destOrd="0" parTransId="{FC730BCC-67B0-4C9D-A444-3E589C7225FB}" sibTransId="{5C9486C6-13F9-4449-839D-C3DCE88D74A4}"/>
    <dgm:cxn modelId="{A45E30FF-A4A8-4FDB-80CC-014D8C21F01C}" type="presOf" srcId="{E07B0680-5B79-4D4C-BE66-9B5AB3A65B1B}" destId="{7DE7C1B8-4C91-4155-86E7-08FB1B236EBB}" srcOrd="0" destOrd="0" presId="urn:microsoft.com/office/officeart/2005/8/layout/hProcess4"/>
    <dgm:cxn modelId="{B6F79931-1A9F-4077-9AF6-5193A69F1BCA}" srcId="{5B218022-BBFC-42B0-A5C6-993D89A17394}" destId="{B83929D7-03E9-407D-AAF5-C6AFE581EA1B}" srcOrd="1" destOrd="0" parTransId="{35342D41-C155-4A5C-A59E-7E6453301954}" sibTransId="{CB6FC8C3-3B3C-474B-93B8-FCA86C14EE4B}"/>
    <dgm:cxn modelId="{7B5AE17D-CD83-4439-A510-052D96FE248F}" type="presOf" srcId="{E29859CB-750C-480D-A661-34FF5E811BFA}" destId="{2AD7C9B0-3B1E-470B-B2D3-B885C79F452F}" srcOrd="0" destOrd="0" presId="urn:microsoft.com/office/officeart/2005/8/layout/hProcess4"/>
    <dgm:cxn modelId="{3072528E-ED6B-4DCB-B349-BEE8EB6611D4}" type="presOf" srcId="{B2BC287F-60FC-4043-B17A-39757BB61909}" destId="{6882B03F-9B31-40E7-8160-9CE9E13CCAA9}" srcOrd="1" destOrd="0" presId="urn:microsoft.com/office/officeart/2005/8/layout/hProcess4"/>
    <dgm:cxn modelId="{9763E0AB-2E50-480E-A2F4-19FF673A1A55}" type="presOf" srcId="{E0E56E4C-CB8B-4716-AE22-A0DE1F2EF1D1}" destId="{16ADEB57-C219-4952-9FAF-F1CF4E43CE24}" srcOrd="0" destOrd="0" presId="urn:microsoft.com/office/officeart/2005/8/layout/hProcess4"/>
    <dgm:cxn modelId="{564A7796-FCF9-4204-A07F-773EC370EE76}" srcId="{01DDD67B-8F16-4A70-9ABD-B334F9C90317}" destId="{E07B0680-5B79-4D4C-BE66-9B5AB3A65B1B}" srcOrd="2" destOrd="0" parTransId="{AF14F5CA-1AB7-4DAC-828E-0B24B7CB7BC1}" sibTransId="{F6AB1415-EBEC-4C59-A757-B48A9C7FFB44}"/>
    <dgm:cxn modelId="{336ED4DC-A816-40D6-A583-E83EDB2FEC1F}" type="presOf" srcId="{B2BC287F-60FC-4043-B17A-39757BB61909}" destId="{B05942D1-2DB7-4373-91AE-8572817597BB}" srcOrd="0" destOrd="0" presId="urn:microsoft.com/office/officeart/2005/8/layout/hProcess4"/>
    <dgm:cxn modelId="{6B9B8071-4C09-4561-990B-6D230D95A434}" type="presOf" srcId="{E13FF83D-3B5E-4B3A-BD0C-DFEA767F0F0C}" destId="{448D6A21-016E-4BA8-8A49-D4B54C1986A9}" srcOrd="0" destOrd="0" presId="urn:microsoft.com/office/officeart/2005/8/layout/hProcess4"/>
    <dgm:cxn modelId="{BF956FD1-1B7E-4788-A9EF-0CB4C1315252}" type="presOf" srcId="{3DAFB62B-34F6-4A2C-955F-87EC80FD0533}" destId="{30AE475F-5BFE-4C21-9196-37BF7A19C261}" srcOrd="1" destOrd="1" presId="urn:microsoft.com/office/officeart/2005/8/layout/hProcess4"/>
    <dgm:cxn modelId="{5E6EDABF-413B-4B52-A617-0BA52E7D84BA}" srcId="{01DDD67B-8F16-4A70-9ABD-B334F9C90317}" destId="{5B218022-BBFC-42B0-A5C6-993D89A17394}" srcOrd="0" destOrd="0" parTransId="{2FDB216D-9966-4B0A-A84E-07C8EBB23BC3}" sibTransId="{E29859CB-750C-480D-A661-34FF5E811BFA}"/>
    <dgm:cxn modelId="{77B7B7C8-0EB6-4BE2-8EE8-687290498019}" type="presOf" srcId="{3DAFB62B-34F6-4A2C-955F-87EC80FD0533}" destId="{0EF53A5F-93A1-461B-8DEB-8E283E06249A}" srcOrd="0" destOrd="1" presId="urn:microsoft.com/office/officeart/2005/8/layout/hProcess4"/>
    <dgm:cxn modelId="{659D66AC-774E-44ED-BE9F-0103469E9ACD}" type="presOf" srcId="{B83929D7-03E9-407D-AAF5-C6AFE581EA1B}" destId="{448D6A21-016E-4BA8-8A49-D4B54C1986A9}" srcOrd="0" destOrd="1" presId="urn:microsoft.com/office/officeart/2005/8/layout/hProcess4"/>
    <dgm:cxn modelId="{4896046A-4D8A-491B-ACBC-01676E2B7E26}" srcId="{E07B0680-5B79-4D4C-BE66-9B5AB3A65B1B}" destId="{3DAFB62B-34F6-4A2C-955F-87EC80FD0533}" srcOrd="1" destOrd="0" parTransId="{5032090E-63A2-48FF-A70B-BD85CAB033F3}" sibTransId="{D680BB07-3DD6-4E87-BD8A-D12D9FFBB6F7}"/>
    <dgm:cxn modelId="{AB9EE983-8681-4847-848A-C5D795D58E73}" type="presOf" srcId="{F7976DB0-EEDD-4005-BE37-2837A9685C9E}" destId="{30AE475F-5BFE-4C21-9196-37BF7A19C261}" srcOrd="1" destOrd="0" presId="urn:microsoft.com/office/officeart/2005/8/layout/hProcess4"/>
    <dgm:cxn modelId="{0E8BBD41-0A63-4D88-B5C3-B6637323FD71}" type="presOf" srcId="{01DDD67B-8F16-4A70-9ABD-B334F9C90317}" destId="{5448D122-34C3-4BDB-9AC4-494B9131CAC7}" srcOrd="0" destOrd="0" presId="urn:microsoft.com/office/officeart/2005/8/layout/hProcess4"/>
    <dgm:cxn modelId="{15240B60-45DA-4E56-961E-E82DD67D0A1E}" type="presOf" srcId="{5B218022-BBFC-42B0-A5C6-993D89A17394}" destId="{A8E35950-F2AF-4203-B8E8-27C0C9F4BF95}" srcOrd="0" destOrd="0" presId="urn:microsoft.com/office/officeart/2005/8/layout/hProcess4"/>
    <dgm:cxn modelId="{FCA1F0D0-4EC3-4906-AAF4-F2ACE56777C6}" srcId="{01DDD67B-8F16-4A70-9ABD-B334F9C90317}" destId="{E0E56E4C-CB8B-4716-AE22-A0DE1F2EF1D1}" srcOrd="1" destOrd="0" parTransId="{6A1A4460-FD6C-4B5A-BE97-576ABB548950}" sibTransId="{1F0E143C-A0F4-4C49-9604-346BA02F9DA0}"/>
    <dgm:cxn modelId="{20CB1C0C-AC86-426B-B224-579B77D8BB91}" srcId="{E0E56E4C-CB8B-4716-AE22-A0DE1F2EF1D1}" destId="{B2BC287F-60FC-4043-B17A-39757BB61909}" srcOrd="0" destOrd="0" parTransId="{9C7C1E6C-BE4A-4A6C-BC60-D59799F181B8}" sibTransId="{B2B82072-B563-4676-B76E-5058F2B8501E}"/>
    <dgm:cxn modelId="{053D5ED4-C9A9-466E-B988-F2E5413D4743}" srcId="{5B218022-BBFC-42B0-A5C6-993D89A17394}" destId="{E13FF83D-3B5E-4B3A-BD0C-DFEA767F0F0C}" srcOrd="0" destOrd="0" parTransId="{8654B077-84A3-44B3-85EE-44A951068288}" sibTransId="{A8EB8B41-6B64-4E89-8E98-3856EC013603}"/>
    <dgm:cxn modelId="{FFCF9229-1B99-454C-ADC9-EECED915A4BC}" type="presParOf" srcId="{5448D122-34C3-4BDB-9AC4-494B9131CAC7}" destId="{525C1CF9-9D41-47A8-A594-B1289C0C5A00}" srcOrd="0" destOrd="0" presId="urn:microsoft.com/office/officeart/2005/8/layout/hProcess4"/>
    <dgm:cxn modelId="{AE8300A4-1DF7-4CCD-BB6C-3A98FD4992F8}" type="presParOf" srcId="{5448D122-34C3-4BDB-9AC4-494B9131CAC7}" destId="{7A15104A-97BB-44B2-A43C-6F6194EF5DA9}" srcOrd="1" destOrd="0" presId="urn:microsoft.com/office/officeart/2005/8/layout/hProcess4"/>
    <dgm:cxn modelId="{97C2C0CF-9755-488C-BE41-A8AA23600621}" type="presParOf" srcId="{5448D122-34C3-4BDB-9AC4-494B9131CAC7}" destId="{D5BBF269-4E31-4998-9EE6-6EDA60D0E275}" srcOrd="2" destOrd="0" presId="urn:microsoft.com/office/officeart/2005/8/layout/hProcess4"/>
    <dgm:cxn modelId="{F9B9CEC1-DC32-4254-9ACD-51202166288B}" type="presParOf" srcId="{D5BBF269-4E31-4998-9EE6-6EDA60D0E275}" destId="{4E617645-1DE3-4ED2-936C-44DF7A6A9E2F}" srcOrd="0" destOrd="0" presId="urn:microsoft.com/office/officeart/2005/8/layout/hProcess4"/>
    <dgm:cxn modelId="{0FC079DC-6F84-4B5E-A075-D63BA7F6E5BD}" type="presParOf" srcId="{4E617645-1DE3-4ED2-936C-44DF7A6A9E2F}" destId="{EE1C5813-D09F-42DC-A370-92707CE19250}" srcOrd="0" destOrd="0" presId="urn:microsoft.com/office/officeart/2005/8/layout/hProcess4"/>
    <dgm:cxn modelId="{E3B0B70B-5F68-43F2-9169-E3F2E740BC3A}" type="presParOf" srcId="{4E617645-1DE3-4ED2-936C-44DF7A6A9E2F}" destId="{448D6A21-016E-4BA8-8A49-D4B54C1986A9}" srcOrd="1" destOrd="0" presId="urn:microsoft.com/office/officeart/2005/8/layout/hProcess4"/>
    <dgm:cxn modelId="{D5857A59-F034-421B-9678-8A96226DCA98}" type="presParOf" srcId="{4E617645-1DE3-4ED2-936C-44DF7A6A9E2F}" destId="{49D1C2D7-3BA6-4FAC-8B31-C3AFA25DDB6A}" srcOrd="2" destOrd="0" presId="urn:microsoft.com/office/officeart/2005/8/layout/hProcess4"/>
    <dgm:cxn modelId="{B1B4EE05-4A95-4D57-B520-349923BC8ACB}" type="presParOf" srcId="{4E617645-1DE3-4ED2-936C-44DF7A6A9E2F}" destId="{A8E35950-F2AF-4203-B8E8-27C0C9F4BF95}" srcOrd="3" destOrd="0" presId="urn:microsoft.com/office/officeart/2005/8/layout/hProcess4"/>
    <dgm:cxn modelId="{6506E119-4BA3-4B8A-BDCC-B81D0279316E}" type="presParOf" srcId="{4E617645-1DE3-4ED2-936C-44DF7A6A9E2F}" destId="{AD36AB32-04C2-48ED-ACF5-71C6D8A74E4E}" srcOrd="4" destOrd="0" presId="urn:microsoft.com/office/officeart/2005/8/layout/hProcess4"/>
    <dgm:cxn modelId="{8D09237C-16F0-4A13-A37C-666F8A5391EE}" type="presParOf" srcId="{D5BBF269-4E31-4998-9EE6-6EDA60D0E275}" destId="{2AD7C9B0-3B1E-470B-B2D3-B885C79F452F}" srcOrd="1" destOrd="0" presId="urn:microsoft.com/office/officeart/2005/8/layout/hProcess4"/>
    <dgm:cxn modelId="{B1ACD3FB-8599-4887-B0A0-C68F699D4415}" type="presParOf" srcId="{D5BBF269-4E31-4998-9EE6-6EDA60D0E275}" destId="{739A5280-53EE-4442-AD48-164CE2C662DF}" srcOrd="2" destOrd="0" presId="urn:microsoft.com/office/officeart/2005/8/layout/hProcess4"/>
    <dgm:cxn modelId="{E33F10CA-E1DD-4D62-AA70-8661987A19D1}" type="presParOf" srcId="{739A5280-53EE-4442-AD48-164CE2C662DF}" destId="{2293BE77-5A51-46E5-A292-B5B9F23AE9E8}" srcOrd="0" destOrd="0" presId="urn:microsoft.com/office/officeart/2005/8/layout/hProcess4"/>
    <dgm:cxn modelId="{A9F7FB1B-E0AC-4C52-846E-AC8FDE6B4028}" type="presParOf" srcId="{739A5280-53EE-4442-AD48-164CE2C662DF}" destId="{B05942D1-2DB7-4373-91AE-8572817597BB}" srcOrd="1" destOrd="0" presId="urn:microsoft.com/office/officeart/2005/8/layout/hProcess4"/>
    <dgm:cxn modelId="{776D4D72-E8CB-466C-A922-C1DE4A8905B6}" type="presParOf" srcId="{739A5280-53EE-4442-AD48-164CE2C662DF}" destId="{6882B03F-9B31-40E7-8160-9CE9E13CCAA9}" srcOrd="2" destOrd="0" presId="urn:microsoft.com/office/officeart/2005/8/layout/hProcess4"/>
    <dgm:cxn modelId="{3E3E44AA-472F-4861-91D7-7D27BDE984EE}" type="presParOf" srcId="{739A5280-53EE-4442-AD48-164CE2C662DF}" destId="{16ADEB57-C219-4952-9FAF-F1CF4E43CE24}" srcOrd="3" destOrd="0" presId="urn:microsoft.com/office/officeart/2005/8/layout/hProcess4"/>
    <dgm:cxn modelId="{4A30612F-8F0E-4E87-824F-3013DE30D8A4}" type="presParOf" srcId="{739A5280-53EE-4442-AD48-164CE2C662DF}" destId="{5BAB9543-43AE-48DC-A63F-BBA00A3360A4}" srcOrd="4" destOrd="0" presId="urn:microsoft.com/office/officeart/2005/8/layout/hProcess4"/>
    <dgm:cxn modelId="{C6A093D9-F561-4C7B-BA04-4B7541EE9F23}" type="presParOf" srcId="{D5BBF269-4E31-4998-9EE6-6EDA60D0E275}" destId="{4B656985-3B21-4CB5-99BF-445538224382}" srcOrd="3" destOrd="0" presId="urn:microsoft.com/office/officeart/2005/8/layout/hProcess4"/>
    <dgm:cxn modelId="{7715FD70-65E0-4A21-86AA-7215BA776223}" type="presParOf" srcId="{D5BBF269-4E31-4998-9EE6-6EDA60D0E275}" destId="{59269750-E3BC-4523-9E90-D2773D79A33D}" srcOrd="4" destOrd="0" presId="urn:microsoft.com/office/officeart/2005/8/layout/hProcess4"/>
    <dgm:cxn modelId="{332EEB8E-376F-46B2-A61F-6FD087F979E8}" type="presParOf" srcId="{59269750-E3BC-4523-9E90-D2773D79A33D}" destId="{7B6270D6-3C3E-4921-AD13-6C13E26B9D92}" srcOrd="0" destOrd="0" presId="urn:microsoft.com/office/officeart/2005/8/layout/hProcess4"/>
    <dgm:cxn modelId="{05A3DC9D-5524-4644-B0D4-C63012CDB05A}" type="presParOf" srcId="{59269750-E3BC-4523-9E90-D2773D79A33D}" destId="{0EF53A5F-93A1-461B-8DEB-8E283E06249A}" srcOrd="1" destOrd="0" presId="urn:microsoft.com/office/officeart/2005/8/layout/hProcess4"/>
    <dgm:cxn modelId="{5BD47199-D56B-4C61-87B9-38861920CD94}" type="presParOf" srcId="{59269750-E3BC-4523-9E90-D2773D79A33D}" destId="{30AE475F-5BFE-4C21-9196-37BF7A19C261}" srcOrd="2" destOrd="0" presId="urn:microsoft.com/office/officeart/2005/8/layout/hProcess4"/>
    <dgm:cxn modelId="{A24D3CA1-4E94-4AE9-AFE9-23B4D0422951}" type="presParOf" srcId="{59269750-E3BC-4523-9E90-D2773D79A33D}" destId="{7DE7C1B8-4C91-4155-86E7-08FB1B236EBB}" srcOrd="3" destOrd="0" presId="urn:microsoft.com/office/officeart/2005/8/layout/hProcess4"/>
    <dgm:cxn modelId="{E8D44C5E-4F6C-41A0-931A-FC2827749358}" type="presParOf" srcId="{59269750-E3BC-4523-9E90-D2773D79A33D}" destId="{B7B0C150-FF76-4C7F-868B-811E6E31A7AA}" srcOrd="4" destOrd="0" presId="urn:microsoft.com/office/officeart/2005/8/layout/h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1E5DC9-A283-4218-9403-FF0CD73A7377}" type="doc">
      <dgm:prSet loTypeId="urn:microsoft.com/office/officeart/2005/8/layout/cycle7" loCatId="cycle" qsTypeId="urn:microsoft.com/office/officeart/2005/8/quickstyle/simple1" qsCatId="simple" csTypeId="urn:microsoft.com/office/officeart/2005/8/colors/accent2_1" csCatId="accent2" phldr="1"/>
      <dgm:spPr/>
      <dgm:t>
        <a:bodyPr/>
        <a:lstStyle/>
        <a:p>
          <a:endParaRPr lang="en-US"/>
        </a:p>
      </dgm:t>
    </dgm:pt>
    <dgm:pt modelId="{478C6D4A-2AD2-465A-BCE7-A1FB6ED6AD0A}">
      <dgm:prSet phldrT="[Text]" custT="1"/>
      <dgm:spPr/>
      <dgm:t>
        <a:bodyPr/>
        <a:lstStyle/>
        <a:p>
          <a:r>
            <a:rPr lang="en-US" sz="1400" dirty="0" smtClean="0"/>
            <a:t>Schedule</a:t>
          </a:r>
          <a:endParaRPr lang="en-US" sz="1400" dirty="0"/>
        </a:p>
      </dgm:t>
    </dgm:pt>
    <dgm:pt modelId="{FC62631D-7EAF-489F-8465-2919660829B0}" type="parTrans" cxnId="{C5B1266E-93F0-4E8A-A073-3D244F111BDD}">
      <dgm:prSet/>
      <dgm:spPr/>
      <dgm:t>
        <a:bodyPr/>
        <a:lstStyle/>
        <a:p>
          <a:endParaRPr lang="en-US"/>
        </a:p>
      </dgm:t>
    </dgm:pt>
    <dgm:pt modelId="{0FA49328-4C03-416C-A85A-E72CE6ECA717}" type="sibTrans" cxnId="{C5B1266E-93F0-4E8A-A073-3D244F111BDD}">
      <dgm:prSet/>
      <dgm:spPr/>
      <dgm:t>
        <a:bodyPr/>
        <a:lstStyle/>
        <a:p>
          <a:endParaRPr lang="en-US"/>
        </a:p>
      </dgm:t>
    </dgm:pt>
    <dgm:pt modelId="{9BDD971D-3CF3-4641-ABA1-3E038DA0FD9A}">
      <dgm:prSet phldrT="[Text]" custT="1"/>
      <dgm:spPr/>
      <dgm:t>
        <a:bodyPr/>
        <a:lstStyle/>
        <a:p>
          <a:r>
            <a:rPr lang="en-US" sz="1400" dirty="0" smtClean="0"/>
            <a:t>Check lists</a:t>
          </a:r>
          <a:endParaRPr lang="en-US" sz="1400" dirty="0"/>
        </a:p>
      </dgm:t>
    </dgm:pt>
    <dgm:pt modelId="{34C8013A-9258-4A29-8F1A-689EC8AF997D}" type="parTrans" cxnId="{3FBC6A91-3D02-42E3-B304-DDEAFA072B69}">
      <dgm:prSet/>
      <dgm:spPr/>
      <dgm:t>
        <a:bodyPr/>
        <a:lstStyle/>
        <a:p>
          <a:endParaRPr lang="en-US"/>
        </a:p>
      </dgm:t>
    </dgm:pt>
    <dgm:pt modelId="{2B416E4A-1C25-4D47-A1D2-E073E2C21D05}" type="sibTrans" cxnId="{3FBC6A91-3D02-42E3-B304-DDEAFA072B69}">
      <dgm:prSet/>
      <dgm:spPr/>
      <dgm:t>
        <a:bodyPr/>
        <a:lstStyle/>
        <a:p>
          <a:endParaRPr lang="en-US"/>
        </a:p>
      </dgm:t>
    </dgm:pt>
    <dgm:pt modelId="{08A894B5-18C1-400F-A39C-5F4400C4F6C1}">
      <dgm:prSet phldrT="[Text]" custT="1"/>
      <dgm:spPr/>
      <dgm:t>
        <a:bodyPr/>
        <a:lstStyle/>
        <a:p>
          <a:r>
            <a:rPr lang="en-US" sz="1400" dirty="0" smtClean="0"/>
            <a:t>Communication book</a:t>
          </a:r>
          <a:endParaRPr lang="en-US" sz="1400" dirty="0"/>
        </a:p>
      </dgm:t>
    </dgm:pt>
    <dgm:pt modelId="{BEC7DA79-6489-4010-A7C7-54C2D18A54DD}" type="parTrans" cxnId="{98C72975-1073-493C-9B4B-D877F09B6A7B}">
      <dgm:prSet/>
      <dgm:spPr/>
      <dgm:t>
        <a:bodyPr/>
        <a:lstStyle/>
        <a:p>
          <a:endParaRPr lang="en-US"/>
        </a:p>
      </dgm:t>
    </dgm:pt>
    <dgm:pt modelId="{2957AF35-1AEA-4B6C-894B-3C5B9DD312E5}" type="sibTrans" cxnId="{98C72975-1073-493C-9B4B-D877F09B6A7B}">
      <dgm:prSet/>
      <dgm:spPr/>
      <dgm:t>
        <a:bodyPr/>
        <a:lstStyle/>
        <a:p>
          <a:endParaRPr lang="en-US"/>
        </a:p>
      </dgm:t>
    </dgm:pt>
    <dgm:pt modelId="{CBCDE75A-2F8A-4F3B-8AF6-B2A2D11039DE}">
      <dgm:prSet phldrT="[Text]" custT="1"/>
      <dgm:spPr/>
      <dgm:t>
        <a:bodyPr/>
        <a:lstStyle/>
        <a:p>
          <a:r>
            <a:rPr lang="en-US" sz="1400" dirty="0" smtClean="0"/>
            <a:t>Q.C Manager inspection</a:t>
          </a:r>
          <a:endParaRPr lang="en-US" sz="1400" dirty="0"/>
        </a:p>
      </dgm:t>
    </dgm:pt>
    <dgm:pt modelId="{A3474C92-8033-4F99-BC15-C27CCE41D21D}" type="parTrans" cxnId="{4D5E481C-B980-4887-B875-1D0792B2664D}">
      <dgm:prSet/>
      <dgm:spPr/>
      <dgm:t>
        <a:bodyPr/>
        <a:lstStyle/>
        <a:p>
          <a:endParaRPr lang="en-US"/>
        </a:p>
      </dgm:t>
    </dgm:pt>
    <dgm:pt modelId="{44F38EF1-D385-47DB-BAB1-1375F112373C}" type="sibTrans" cxnId="{4D5E481C-B980-4887-B875-1D0792B2664D}">
      <dgm:prSet/>
      <dgm:spPr/>
      <dgm:t>
        <a:bodyPr/>
        <a:lstStyle/>
        <a:p>
          <a:endParaRPr lang="en-US"/>
        </a:p>
      </dgm:t>
    </dgm:pt>
    <dgm:pt modelId="{0F6DE245-4D34-4556-9D42-57DAE763A1E9}">
      <dgm:prSet phldrT="[Text]" custT="1"/>
      <dgm:spPr/>
      <dgm:t>
        <a:bodyPr/>
        <a:lstStyle/>
        <a:p>
          <a:r>
            <a:rPr lang="en-US" sz="1400" dirty="0" smtClean="0"/>
            <a:t>Audit reports</a:t>
          </a:r>
          <a:endParaRPr lang="en-US" sz="1400" dirty="0"/>
        </a:p>
      </dgm:t>
    </dgm:pt>
    <dgm:pt modelId="{C8938488-2993-4ED0-A1EE-223F46B8FE4E}" type="parTrans" cxnId="{A5430408-C099-499B-A80E-8AD682D5991C}">
      <dgm:prSet/>
      <dgm:spPr/>
      <dgm:t>
        <a:bodyPr/>
        <a:lstStyle/>
        <a:p>
          <a:endParaRPr lang="en-US"/>
        </a:p>
      </dgm:t>
    </dgm:pt>
    <dgm:pt modelId="{AD785E68-9479-4ADA-A0AE-E2E42C5CC600}" type="sibTrans" cxnId="{A5430408-C099-499B-A80E-8AD682D5991C}">
      <dgm:prSet/>
      <dgm:spPr/>
      <dgm:t>
        <a:bodyPr/>
        <a:lstStyle/>
        <a:p>
          <a:endParaRPr lang="en-US"/>
        </a:p>
      </dgm:t>
    </dgm:pt>
    <dgm:pt modelId="{D61AD895-4945-4274-AE9B-6DCF94AD6B80}" type="pres">
      <dgm:prSet presAssocID="{141E5DC9-A283-4218-9403-FF0CD73A7377}" presName="Name0" presStyleCnt="0">
        <dgm:presLayoutVars>
          <dgm:dir/>
          <dgm:resizeHandles val="exact"/>
        </dgm:presLayoutVars>
      </dgm:prSet>
      <dgm:spPr/>
      <dgm:t>
        <a:bodyPr/>
        <a:lstStyle/>
        <a:p>
          <a:endParaRPr lang="en-US"/>
        </a:p>
      </dgm:t>
    </dgm:pt>
    <dgm:pt modelId="{D31CB263-7422-4621-A69D-42AC59F7A086}" type="pres">
      <dgm:prSet presAssocID="{478C6D4A-2AD2-465A-BCE7-A1FB6ED6AD0A}" presName="node" presStyleLbl="node1" presStyleIdx="0" presStyleCnt="5">
        <dgm:presLayoutVars>
          <dgm:bulletEnabled val="1"/>
        </dgm:presLayoutVars>
      </dgm:prSet>
      <dgm:spPr/>
      <dgm:t>
        <a:bodyPr/>
        <a:lstStyle/>
        <a:p>
          <a:endParaRPr lang="en-US"/>
        </a:p>
      </dgm:t>
    </dgm:pt>
    <dgm:pt modelId="{3F203C1C-EEDC-4BCA-904E-F9D5C58E0EB8}" type="pres">
      <dgm:prSet presAssocID="{0FA49328-4C03-416C-A85A-E72CE6ECA717}" presName="sibTrans" presStyleLbl="sibTrans2D1" presStyleIdx="0" presStyleCnt="5"/>
      <dgm:spPr>
        <a:prstGeom prst="rightArrow">
          <a:avLst/>
        </a:prstGeom>
      </dgm:spPr>
      <dgm:t>
        <a:bodyPr/>
        <a:lstStyle/>
        <a:p>
          <a:endParaRPr lang="en-US"/>
        </a:p>
      </dgm:t>
    </dgm:pt>
    <dgm:pt modelId="{FCF985EE-FCDF-47A4-89B3-E447E44094FD}" type="pres">
      <dgm:prSet presAssocID="{0FA49328-4C03-416C-A85A-E72CE6ECA717}" presName="connectorText" presStyleLbl="sibTrans2D1" presStyleIdx="0" presStyleCnt="5"/>
      <dgm:spPr/>
      <dgm:t>
        <a:bodyPr/>
        <a:lstStyle/>
        <a:p>
          <a:endParaRPr lang="en-US"/>
        </a:p>
      </dgm:t>
    </dgm:pt>
    <dgm:pt modelId="{E1E51944-24D3-425C-97E9-24016B725219}" type="pres">
      <dgm:prSet presAssocID="{9BDD971D-3CF3-4641-ABA1-3E038DA0FD9A}" presName="node" presStyleLbl="node1" presStyleIdx="1" presStyleCnt="5">
        <dgm:presLayoutVars>
          <dgm:bulletEnabled val="1"/>
        </dgm:presLayoutVars>
      </dgm:prSet>
      <dgm:spPr/>
      <dgm:t>
        <a:bodyPr/>
        <a:lstStyle/>
        <a:p>
          <a:endParaRPr lang="en-US"/>
        </a:p>
      </dgm:t>
    </dgm:pt>
    <dgm:pt modelId="{C8A5D8FB-D64B-4CFB-BAF4-35D02CA0718F}" type="pres">
      <dgm:prSet presAssocID="{2B416E4A-1C25-4D47-A1D2-E073E2C21D05}" presName="sibTrans" presStyleLbl="sibTrans2D1" presStyleIdx="1" presStyleCnt="5"/>
      <dgm:spPr>
        <a:prstGeom prst="rightArrow">
          <a:avLst/>
        </a:prstGeom>
      </dgm:spPr>
      <dgm:t>
        <a:bodyPr/>
        <a:lstStyle/>
        <a:p>
          <a:endParaRPr lang="en-US"/>
        </a:p>
      </dgm:t>
    </dgm:pt>
    <dgm:pt modelId="{536C1BBF-B2E7-4EDC-ABD7-7A5BAC420730}" type="pres">
      <dgm:prSet presAssocID="{2B416E4A-1C25-4D47-A1D2-E073E2C21D05}" presName="connectorText" presStyleLbl="sibTrans2D1" presStyleIdx="1" presStyleCnt="5"/>
      <dgm:spPr/>
      <dgm:t>
        <a:bodyPr/>
        <a:lstStyle/>
        <a:p>
          <a:endParaRPr lang="en-US"/>
        </a:p>
      </dgm:t>
    </dgm:pt>
    <dgm:pt modelId="{F93C325F-84E8-4574-8BED-0DB9BF34047C}" type="pres">
      <dgm:prSet presAssocID="{08A894B5-18C1-400F-A39C-5F4400C4F6C1}" presName="node" presStyleLbl="node1" presStyleIdx="2" presStyleCnt="5" custScaleX="114260">
        <dgm:presLayoutVars>
          <dgm:bulletEnabled val="1"/>
        </dgm:presLayoutVars>
      </dgm:prSet>
      <dgm:spPr/>
      <dgm:t>
        <a:bodyPr/>
        <a:lstStyle/>
        <a:p>
          <a:endParaRPr lang="en-US"/>
        </a:p>
      </dgm:t>
    </dgm:pt>
    <dgm:pt modelId="{961BC44A-5C3A-4CF4-8C9A-6A789E9D3D6C}" type="pres">
      <dgm:prSet presAssocID="{2957AF35-1AEA-4B6C-894B-3C5B9DD312E5}" presName="sibTrans" presStyleLbl="sibTrans2D1" presStyleIdx="2" presStyleCnt="5"/>
      <dgm:spPr>
        <a:prstGeom prst="rightArrow">
          <a:avLst/>
        </a:prstGeom>
      </dgm:spPr>
      <dgm:t>
        <a:bodyPr/>
        <a:lstStyle/>
        <a:p>
          <a:endParaRPr lang="en-US"/>
        </a:p>
      </dgm:t>
    </dgm:pt>
    <dgm:pt modelId="{2DF0E95D-ECEC-4317-8C65-FDD2CF5EDCF7}" type="pres">
      <dgm:prSet presAssocID="{2957AF35-1AEA-4B6C-894B-3C5B9DD312E5}" presName="connectorText" presStyleLbl="sibTrans2D1" presStyleIdx="2" presStyleCnt="5"/>
      <dgm:spPr/>
      <dgm:t>
        <a:bodyPr/>
        <a:lstStyle/>
        <a:p>
          <a:endParaRPr lang="en-US"/>
        </a:p>
      </dgm:t>
    </dgm:pt>
    <dgm:pt modelId="{F4C854E5-A0A8-4563-84EA-C64E93C5A4F4}" type="pres">
      <dgm:prSet presAssocID="{CBCDE75A-2F8A-4F3B-8AF6-B2A2D11039DE}" presName="node" presStyleLbl="node1" presStyleIdx="3" presStyleCnt="5">
        <dgm:presLayoutVars>
          <dgm:bulletEnabled val="1"/>
        </dgm:presLayoutVars>
      </dgm:prSet>
      <dgm:spPr/>
      <dgm:t>
        <a:bodyPr/>
        <a:lstStyle/>
        <a:p>
          <a:endParaRPr lang="en-US"/>
        </a:p>
      </dgm:t>
    </dgm:pt>
    <dgm:pt modelId="{229D8E9A-9154-465A-8748-1E52E1FB44FF}" type="pres">
      <dgm:prSet presAssocID="{44F38EF1-D385-47DB-BAB1-1375F112373C}" presName="sibTrans" presStyleLbl="sibTrans2D1" presStyleIdx="3" presStyleCnt="5"/>
      <dgm:spPr>
        <a:prstGeom prst="rightArrow">
          <a:avLst/>
        </a:prstGeom>
      </dgm:spPr>
      <dgm:t>
        <a:bodyPr/>
        <a:lstStyle/>
        <a:p>
          <a:endParaRPr lang="en-US"/>
        </a:p>
      </dgm:t>
    </dgm:pt>
    <dgm:pt modelId="{34FD77DB-B4EF-408A-822C-970AA61E89A6}" type="pres">
      <dgm:prSet presAssocID="{44F38EF1-D385-47DB-BAB1-1375F112373C}" presName="connectorText" presStyleLbl="sibTrans2D1" presStyleIdx="3" presStyleCnt="5"/>
      <dgm:spPr/>
      <dgm:t>
        <a:bodyPr/>
        <a:lstStyle/>
        <a:p>
          <a:endParaRPr lang="en-US"/>
        </a:p>
      </dgm:t>
    </dgm:pt>
    <dgm:pt modelId="{3F6808D1-E263-4AAF-8D88-75BB147D9325}" type="pres">
      <dgm:prSet presAssocID="{0F6DE245-4D34-4556-9D42-57DAE763A1E9}" presName="node" presStyleLbl="node1" presStyleIdx="4" presStyleCnt="5">
        <dgm:presLayoutVars>
          <dgm:bulletEnabled val="1"/>
        </dgm:presLayoutVars>
      </dgm:prSet>
      <dgm:spPr/>
      <dgm:t>
        <a:bodyPr/>
        <a:lstStyle/>
        <a:p>
          <a:endParaRPr lang="en-US"/>
        </a:p>
      </dgm:t>
    </dgm:pt>
    <dgm:pt modelId="{19B82953-C1FD-46B4-8D5D-08436D020BDE}" type="pres">
      <dgm:prSet presAssocID="{AD785E68-9479-4ADA-A0AE-E2E42C5CC600}" presName="sibTrans" presStyleLbl="sibTrans2D1" presStyleIdx="4" presStyleCnt="5"/>
      <dgm:spPr>
        <a:prstGeom prst="rightArrow">
          <a:avLst/>
        </a:prstGeom>
      </dgm:spPr>
      <dgm:t>
        <a:bodyPr/>
        <a:lstStyle/>
        <a:p>
          <a:endParaRPr lang="en-US"/>
        </a:p>
      </dgm:t>
    </dgm:pt>
    <dgm:pt modelId="{732FA528-AE67-49EC-9928-2B1758B5FCEF}" type="pres">
      <dgm:prSet presAssocID="{AD785E68-9479-4ADA-A0AE-E2E42C5CC600}" presName="connectorText" presStyleLbl="sibTrans2D1" presStyleIdx="4" presStyleCnt="5"/>
      <dgm:spPr/>
      <dgm:t>
        <a:bodyPr/>
        <a:lstStyle/>
        <a:p>
          <a:endParaRPr lang="en-US"/>
        </a:p>
      </dgm:t>
    </dgm:pt>
  </dgm:ptLst>
  <dgm:cxnLst>
    <dgm:cxn modelId="{FB6E9379-E78D-4B91-874D-36B15C4E700E}" type="presOf" srcId="{2B416E4A-1C25-4D47-A1D2-E073E2C21D05}" destId="{C8A5D8FB-D64B-4CFB-BAF4-35D02CA0718F}" srcOrd="0" destOrd="0" presId="urn:microsoft.com/office/officeart/2005/8/layout/cycle7"/>
    <dgm:cxn modelId="{D3D5C462-BA0E-43CD-8FD5-E6B9416C6053}" type="presOf" srcId="{44F38EF1-D385-47DB-BAB1-1375F112373C}" destId="{229D8E9A-9154-465A-8748-1E52E1FB44FF}" srcOrd="0" destOrd="0" presId="urn:microsoft.com/office/officeart/2005/8/layout/cycle7"/>
    <dgm:cxn modelId="{0C154AFA-ED0F-4421-9BF6-0DA9F41ADC0E}" type="presOf" srcId="{0F6DE245-4D34-4556-9D42-57DAE763A1E9}" destId="{3F6808D1-E263-4AAF-8D88-75BB147D9325}" srcOrd="0" destOrd="0" presId="urn:microsoft.com/office/officeart/2005/8/layout/cycle7"/>
    <dgm:cxn modelId="{0442B728-7677-4384-A9DD-DBA2501F4E26}" type="presOf" srcId="{0FA49328-4C03-416C-A85A-E72CE6ECA717}" destId="{FCF985EE-FCDF-47A4-89B3-E447E44094FD}" srcOrd="1" destOrd="0" presId="urn:microsoft.com/office/officeart/2005/8/layout/cycle7"/>
    <dgm:cxn modelId="{CCBBDE35-7FC9-40C6-B77B-2681C509AB87}" type="presOf" srcId="{2957AF35-1AEA-4B6C-894B-3C5B9DD312E5}" destId="{961BC44A-5C3A-4CF4-8C9A-6A789E9D3D6C}" srcOrd="0" destOrd="0" presId="urn:microsoft.com/office/officeart/2005/8/layout/cycle7"/>
    <dgm:cxn modelId="{C3C56BB8-5F9E-420F-8E4B-ECD1EED0DE5A}" type="presOf" srcId="{0FA49328-4C03-416C-A85A-E72CE6ECA717}" destId="{3F203C1C-EEDC-4BCA-904E-F9D5C58E0EB8}" srcOrd="0" destOrd="0" presId="urn:microsoft.com/office/officeart/2005/8/layout/cycle7"/>
    <dgm:cxn modelId="{559B3C92-0DAC-4C93-AFB5-BA106732F7C8}" type="presOf" srcId="{AD785E68-9479-4ADA-A0AE-E2E42C5CC600}" destId="{732FA528-AE67-49EC-9928-2B1758B5FCEF}" srcOrd="1" destOrd="0" presId="urn:microsoft.com/office/officeart/2005/8/layout/cycle7"/>
    <dgm:cxn modelId="{E3824409-DED1-4094-BD70-BD48FECAC3FC}" type="presOf" srcId="{AD785E68-9479-4ADA-A0AE-E2E42C5CC600}" destId="{19B82953-C1FD-46B4-8D5D-08436D020BDE}" srcOrd="0" destOrd="0" presId="urn:microsoft.com/office/officeart/2005/8/layout/cycle7"/>
    <dgm:cxn modelId="{A56208AA-9BA9-4177-B6D4-89FD4BB01C97}" type="presOf" srcId="{478C6D4A-2AD2-465A-BCE7-A1FB6ED6AD0A}" destId="{D31CB263-7422-4621-A69D-42AC59F7A086}" srcOrd="0" destOrd="0" presId="urn:microsoft.com/office/officeart/2005/8/layout/cycle7"/>
    <dgm:cxn modelId="{3FBC6A91-3D02-42E3-B304-DDEAFA072B69}" srcId="{141E5DC9-A283-4218-9403-FF0CD73A7377}" destId="{9BDD971D-3CF3-4641-ABA1-3E038DA0FD9A}" srcOrd="1" destOrd="0" parTransId="{34C8013A-9258-4A29-8F1A-689EC8AF997D}" sibTransId="{2B416E4A-1C25-4D47-A1D2-E073E2C21D05}"/>
    <dgm:cxn modelId="{D004BB00-0E9E-4327-BA08-88773FABA828}" type="presOf" srcId="{2B416E4A-1C25-4D47-A1D2-E073E2C21D05}" destId="{536C1BBF-B2E7-4EDC-ABD7-7A5BAC420730}" srcOrd="1" destOrd="0" presId="urn:microsoft.com/office/officeart/2005/8/layout/cycle7"/>
    <dgm:cxn modelId="{98C72975-1073-493C-9B4B-D877F09B6A7B}" srcId="{141E5DC9-A283-4218-9403-FF0CD73A7377}" destId="{08A894B5-18C1-400F-A39C-5F4400C4F6C1}" srcOrd="2" destOrd="0" parTransId="{BEC7DA79-6489-4010-A7C7-54C2D18A54DD}" sibTransId="{2957AF35-1AEA-4B6C-894B-3C5B9DD312E5}"/>
    <dgm:cxn modelId="{C5B1266E-93F0-4E8A-A073-3D244F111BDD}" srcId="{141E5DC9-A283-4218-9403-FF0CD73A7377}" destId="{478C6D4A-2AD2-465A-BCE7-A1FB6ED6AD0A}" srcOrd="0" destOrd="0" parTransId="{FC62631D-7EAF-489F-8465-2919660829B0}" sibTransId="{0FA49328-4C03-416C-A85A-E72CE6ECA717}"/>
    <dgm:cxn modelId="{80147B73-6414-47CD-B28A-A6A2AC6623DB}" type="presOf" srcId="{CBCDE75A-2F8A-4F3B-8AF6-B2A2D11039DE}" destId="{F4C854E5-A0A8-4563-84EA-C64E93C5A4F4}" srcOrd="0" destOrd="0" presId="urn:microsoft.com/office/officeart/2005/8/layout/cycle7"/>
    <dgm:cxn modelId="{4D5E481C-B980-4887-B875-1D0792B2664D}" srcId="{141E5DC9-A283-4218-9403-FF0CD73A7377}" destId="{CBCDE75A-2F8A-4F3B-8AF6-B2A2D11039DE}" srcOrd="3" destOrd="0" parTransId="{A3474C92-8033-4F99-BC15-C27CCE41D21D}" sibTransId="{44F38EF1-D385-47DB-BAB1-1375F112373C}"/>
    <dgm:cxn modelId="{03A004DC-0C85-4EED-A2EE-2D0D51DFAD1A}" type="presOf" srcId="{9BDD971D-3CF3-4641-ABA1-3E038DA0FD9A}" destId="{E1E51944-24D3-425C-97E9-24016B725219}" srcOrd="0" destOrd="0" presId="urn:microsoft.com/office/officeart/2005/8/layout/cycle7"/>
    <dgm:cxn modelId="{211C4805-56FA-4E8A-A863-44A72A2E54B7}" type="presOf" srcId="{44F38EF1-D385-47DB-BAB1-1375F112373C}" destId="{34FD77DB-B4EF-408A-822C-970AA61E89A6}" srcOrd="1" destOrd="0" presId="urn:microsoft.com/office/officeart/2005/8/layout/cycle7"/>
    <dgm:cxn modelId="{CF995B6F-1101-4FBA-A101-E6A93C9A5500}" type="presOf" srcId="{2957AF35-1AEA-4B6C-894B-3C5B9DD312E5}" destId="{2DF0E95D-ECEC-4317-8C65-FDD2CF5EDCF7}" srcOrd="1" destOrd="0" presId="urn:microsoft.com/office/officeart/2005/8/layout/cycle7"/>
    <dgm:cxn modelId="{6508734F-CE40-48EB-9C72-58A3502DB4C9}" type="presOf" srcId="{08A894B5-18C1-400F-A39C-5F4400C4F6C1}" destId="{F93C325F-84E8-4574-8BED-0DB9BF34047C}" srcOrd="0" destOrd="0" presId="urn:microsoft.com/office/officeart/2005/8/layout/cycle7"/>
    <dgm:cxn modelId="{6C76774F-6D87-4E6A-A8A8-EE952C3F6B5B}" type="presOf" srcId="{141E5DC9-A283-4218-9403-FF0CD73A7377}" destId="{D61AD895-4945-4274-AE9B-6DCF94AD6B80}" srcOrd="0" destOrd="0" presId="urn:microsoft.com/office/officeart/2005/8/layout/cycle7"/>
    <dgm:cxn modelId="{A5430408-C099-499B-A80E-8AD682D5991C}" srcId="{141E5DC9-A283-4218-9403-FF0CD73A7377}" destId="{0F6DE245-4D34-4556-9D42-57DAE763A1E9}" srcOrd="4" destOrd="0" parTransId="{C8938488-2993-4ED0-A1EE-223F46B8FE4E}" sibTransId="{AD785E68-9479-4ADA-A0AE-E2E42C5CC600}"/>
    <dgm:cxn modelId="{5E99F781-D155-48E9-A79A-9A40A340C034}" type="presParOf" srcId="{D61AD895-4945-4274-AE9B-6DCF94AD6B80}" destId="{D31CB263-7422-4621-A69D-42AC59F7A086}" srcOrd="0" destOrd="0" presId="urn:microsoft.com/office/officeart/2005/8/layout/cycle7"/>
    <dgm:cxn modelId="{2F35BC9D-5ABC-4C9B-91E6-73775C15633B}" type="presParOf" srcId="{D61AD895-4945-4274-AE9B-6DCF94AD6B80}" destId="{3F203C1C-EEDC-4BCA-904E-F9D5C58E0EB8}" srcOrd="1" destOrd="0" presId="urn:microsoft.com/office/officeart/2005/8/layout/cycle7"/>
    <dgm:cxn modelId="{CF1410E6-D60C-461A-9E8E-FC484D7796C8}" type="presParOf" srcId="{3F203C1C-EEDC-4BCA-904E-F9D5C58E0EB8}" destId="{FCF985EE-FCDF-47A4-89B3-E447E44094FD}" srcOrd="0" destOrd="0" presId="urn:microsoft.com/office/officeart/2005/8/layout/cycle7"/>
    <dgm:cxn modelId="{8D82433A-4E97-41DB-8A79-D22C4E49B74A}" type="presParOf" srcId="{D61AD895-4945-4274-AE9B-6DCF94AD6B80}" destId="{E1E51944-24D3-425C-97E9-24016B725219}" srcOrd="2" destOrd="0" presId="urn:microsoft.com/office/officeart/2005/8/layout/cycle7"/>
    <dgm:cxn modelId="{F1AA62B2-6562-497A-A74D-16E96FB0245D}" type="presParOf" srcId="{D61AD895-4945-4274-AE9B-6DCF94AD6B80}" destId="{C8A5D8FB-D64B-4CFB-BAF4-35D02CA0718F}" srcOrd="3" destOrd="0" presId="urn:microsoft.com/office/officeart/2005/8/layout/cycle7"/>
    <dgm:cxn modelId="{1EE3E8B0-2FB8-4EEF-B130-1CEEA0B4058F}" type="presParOf" srcId="{C8A5D8FB-D64B-4CFB-BAF4-35D02CA0718F}" destId="{536C1BBF-B2E7-4EDC-ABD7-7A5BAC420730}" srcOrd="0" destOrd="0" presId="urn:microsoft.com/office/officeart/2005/8/layout/cycle7"/>
    <dgm:cxn modelId="{AFC12ACB-3FCA-448F-A25E-6B992D32F7A9}" type="presParOf" srcId="{D61AD895-4945-4274-AE9B-6DCF94AD6B80}" destId="{F93C325F-84E8-4574-8BED-0DB9BF34047C}" srcOrd="4" destOrd="0" presId="urn:microsoft.com/office/officeart/2005/8/layout/cycle7"/>
    <dgm:cxn modelId="{499FE0FE-FE08-4DB4-B461-CB61320267F7}" type="presParOf" srcId="{D61AD895-4945-4274-AE9B-6DCF94AD6B80}" destId="{961BC44A-5C3A-4CF4-8C9A-6A789E9D3D6C}" srcOrd="5" destOrd="0" presId="urn:microsoft.com/office/officeart/2005/8/layout/cycle7"/>
    <dgm:cxn modelId="{047346D2-B19F-47AD-BF0E-B33344CC5C2A}" type="presParOf" srcId="{961BC44A-5C3A-4CF4-8C9A-6A789E9D3D6C}" destId="{2DF0E95D-ECEC-4317-8C65-FDD2CF5EDCF7}" srcOrd="0" destOrd="0" presId="urn:microsoft.com/office/officeart/2005/8/layout/cycle7"/>
    <dgm:cxn modelId="{F0CCF025-A5FD-4875-A002-D45841D18565}" type="presParOf" srcId="{D61AD895-4945-4274-AE9B-6DCF94AD6B80}" destId="{F4C854E5-A0A8-4563-84EA-C64E93C5A4F4}" srcOrd="6" destOrd="0" presId="urn:microsoft.com/office/officeart/2005/8/layout/cycle7"/>
    <dgm:cxn modelId="{E7DEBDBF-1160-49FF-9DCE-582DD40B7072}" type="presParOf" srcId="{D61AD895-4945-4274-AE9B-6DCF94AD6B80}" destId="{229D8E9A-9154-465A-8748-1E52E1FB44FF}" srcOrd="7" destOrd="0" presId="urn:microsoft.com/office/officeart/2005/8/layout/cycle7"/>
    <dgm:cxn modelId="{2643A63D-1D10-4B79-B0B9-242C112E0097}" type="presParOf" srcId="{229D8E9A-9154-465A-8748-1E52E1FB44FF}" destId="{34FD77DB-B4EF-408A-822C-970AA61E89A6}" srcOrd="0" destOrd="0" presId="urn:microsoft.com/office/officeart/2005/8/layout/cycle7"/>
    <dgm:cxn modelId="{85EBC024-48F8-445F-AE7D-58800DF0DD11}" type="presParOf" srcId="{D61AD895-4945-4274-AE9B-6DCF94AD6B80}" destId="{3F6808D1-E263-4AAF-8D88-75BB147D9325}" srcOrd="8" destOrd="0" presId="urn:microsoft.com/office/officeart/2005/8/layout/cycle7"/>
    <dgm:cxn modelId="{B57BB31E-2210-40B3-AB76-BF8D71B22545}" type="presParOf" srcId="{D61AD895-4945-4274-AE9B-6DCF94AD6B80}" destId="{19B82953-C1FD-46B4-8D5D-08436D020BDE}" srcOrd="9" destOrd="0" presId="urn:microsoft.com/office/officeart/2005/8/layout/cycle7"/>
    <dgm:cxn modelId="{FE0D2A45-EB82-416C-8953-2D30EBEE1037}" type="presParOf" srcId="{19B82953-C1FD-46B4-8D5D-08436D020BDE}" destId="{732FA528-AE67-49EC-9928-2B1758B5FCEF}" srcOrd="0" destOrd="0" presId="urn:microsoft.com/office/officeart/2005/8/layout/cycle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C2D4208-AFDF-424B-BFB3-C5268533522A}" type="doc">
      <dgm:prSet loTypeId="urn:microsoft.com/office/officeart/2005/8/layout/cycle1" loCatId="cycle" qsTypeId="urn:microsoft.com/office/officeart/2005/8/quickstyle/simple2" qsCatId="simple" csTypeId="urn:microsoft.com/office/officeart/2005/8/colors/accent3_2" csCatId="accent3" phldr="1"/>
      <dgm:spPr/>
      <dgm:t>
        <a:bodyPr/>
        <a:lstStyle/>
        <a:p>
          <a:endParaRPr lang="en-US"/>
        </a:p>
      </dgm:t>
    </dgm:pt>
    <dgm:pt modelId="{FB6906D4-C199-451D-8AE9-434525885FB1}">
      <dgm:prSet phldrT="[Text]" custT="1"/>
      <dgm:spPr/>
      <dgm:t>
        <a:bodyPr/>
        <a:lstStyle/>
        <a:p>
          <a:r>
            <a:rPr lang="en-US" sz="1400" dirty="0" smtClean="0">
              <a:latin typeface="Microsoft New Tai Lue" pitchFamily="34" charset="0"/>
              <a:cs typeface="Microsoft New Tai Lue" pitchFamily="34" charset="0"/>
            </a:rPr>
            <a:t>Safe disposing of chemicals</a:t>
          </a:r>
          <a:endParaRPr lang="en-US" sz="1400" dirty="0">
            <a:latin typeface="Microsoft New Tai Lue" pitchFamily="34" charset="0"/>
            <a:cs typeface="Microsoft New Tai Lue" pitchFamily="34" charset="0"/>
          </a:endParaRPr>
        </a:p>
      </dgm:t>
    </dgm:pt>
    <dgm:pt modelId="{D349C771-35B2-4AE8-88D8-6CBFC18676CD}" type="parTrans" cxnId="{75144306-8702-4D13-A1F4-CEC7D4E2F387}">
      <dgm:prSet/>
      <dgm:spPr/>
      <dgm:t>
        <a:bodyPr/>
        <a:lstStyle/>
        <a:p>
          <a:endParaRPr lang="en-US" sz="1400">
            <a:latin typeface="Microsoft New Tai Lue" pitchFamily="34" charset="0"/>
            <a:cs typeface="Microsoft New Tai Lue" pitchFamily="34" charset="0"/>
          </a:endParaRPr>
        </a:p>
      </dgm:t>
    </dgm:pt>
    <dgm:pt modelId="{DF5C14D9-F4EE-4FAE-AC99-B7CC972562EB}" type="sibTrans" cxnId="{75144306-8702-4D13-A1F4-CEC7D4E2F387}">
      <dgm:prSet/>
      <dgm:spPr/>
      <dgm:t>
        <a:bodyPr/>
        <a:lstStyle/>
        <a:p>
          <a:endParaRPr lang="en-US" sz="1400">
            <a:latin typeface="Microsoft New Tai Lue" pitchFamily="34" charset="0"/>
            <a:cs typeface="Microsoft New Tai Lue" pitchFamily="34" charset="0"/>
          </a:endParaRPr>
        </a:p>
      </dgm:t>
    </dgm:pt>
    <dgm:pt modelId="{5A7CA82E-C745-499B-AD18-8ADF898A37AB}">
      <dgm:prSet phldrT="[Text]" custT="1"/>
      <dgm:spPr/>
      <dgm:t>
        <a:bodyPr/>
        <a:lstStyle/>
        <a:p>
          <a:r>
            <a:rPr lang="en-US" sz="1400" dirty="0">
              <a:latin typeface="Microsoft New Tai Lue" pitchFamily="34" charset="0"/>
              <a:cs typeface="Microsoft New Tai Lue" pitchFamily="34" charset="0"/>
            </a:rPr>
            <a:t>Purchasing </a:t>
          </a:r>
          <a:r>
            <a:rPr lang="en-US" sz="1400" dirty="0" smtClean="0">
              <a:latin typeface="Microsoft New Tai Lue" pitchFamily="34" charset="0"/>
              <a:cs typeface="Microsoft New Tai Lue" pitchFamily="34" charset="0"/>
            </a:rPr>
            <a:t>biodegradable </a:t>
          </a:r>
          <a:r>
            <a:rPr lang="en-US" sz="1400" dirty="0">
              <a:latin typeface="Microsoft New Tai Lue" pitchFamily="34" charset="0"/>
              <a:cs typeface="Microsoft New Tai Lue" pitchFamily="34" charset="0"/>
            </a:rPr>
            <a:t>products</a:t>
          </a:r>
        </a:p>
      </dgm:t>
    </dgm:pt>
    <dgm:pt modelId="{49287829-18C8-456C-AB25-DB5559CB2A23}" type="parTrans" cxnId="{8DAE7025-9753-410A-899F-D4E401F57F35}">
      <dgm:prSet/>
      <dgm:spPr/>
      <dgm:t>
        <a:bodyPr/>
        <a:lstStyle/>
        <a:p>
          <a:endParaRPr lang="en-US" sz="1400">
            <a:latin typeface="Microsoft New Tai Lue" pitchFamily="34" charset="0"/>
            <a:cs typeface="Microsoft New Tai Lue" pitchFamily="34" charset="0"/>
          </a:endParaRPr>
        </a:p>
      </dgm:t>
    </dgm:pt>
    <dgm:pt modelId="{5F335D34-D2B4-4AEC-B71D-DCE8AC1E9FE5}" type="sibTrans" cxnId="{8DAE7025-9753-410A-899F-D4E401F57F35}">
      <dgm:prSet/>
      <dgm:spPr/>
      <dgm:t>
        <a:bodyPr/>
        <a:lstStyle/>
        <a:p>
          <a:endParaRPr lang="en-US" sz="1400">
            <a:latin typeface="Microsoft New Tai Lue" pitchFamily="34" charset="0"/>
            <a:cs typeface="Microsoft New Tai Lue" pitchFamily="34" charset="0"/>
          </a:endParaRPr>
        </a:p>
      </dgm:t>
    </dgm:pt>
    <dgm:pt modelId="{19C169B1-D6B5-4CC2-B777-DE318431307E}">
      <dgm:prSet phldrT="[Text]" custT="1"/>
      <dgm:spPr/>
      <dgm:t>
        <a:bodyPr/>
        <a:lstStyle/>
        <a:p>
          <a:r>
            <a:rPr lang="en-US" sz="1400" dirty="0">
              <a:latin typeface="Microsoft New Tai Lue" pitchFamily="34" charset="0"/>
              <a:cs typeface="Microsoft New Tai Lue" pitchFamily="34" charset="0"/>
            </a:rPr>
            <a:t>Reducing </a:t>
          </a:r>
          <a:r>
            <a:rPr lang="en-US" sz="1400" dirty="0" smtClean="0">
              <a:latin typeface="Microsoft New Tai Lue" pitchFamily="34" charset="0"/>
              <a:cs typeface="Microsoft New Tai Lue" pitchFamily="34" charset="0"/>
            </a:rPr>
            <a:t>excessive consumption</a:t>
          </a:r>
          <a:endParaRPr lang="en-US" sz="1400" dirty="0">
            <a:latin typeface="Microsoft New Tai Lue" pitchFamily="34" charset="0"/>
            <a:cs typeface="Microsoft New Tai Lue" pitchFamily="34" charset="0"/>
          </a:endParaRPr>
        </a:p>
      </dgm:t>
    </dgm:pt>
    <dgm:pt modelId="{1AD83F4B-7A9B-4D22-8E65-500FE1D4837D}" type="parTrans" cxnId="{ED536F2D-EFEF-42E8-9F3C-A229B5CBA673}">
      <dgm:prSet/>
      <dgm:spPr/>
      <dgm:t>
        <a:bodyPr/>
        <a:lstStyle/>
        <a:p>
          <a:endParaRPr lang="en-US" sz="1400">
            <a:latin typeface="Microsoft New Tai Lue" pitchFamily="34" charset="0"/>
            <a:cs typeface="Microsoft New Tai Lue" pitchFamily="34" charset="0"/>
          </a:endParaRPr>
        </a:p>
      </dgm:t>
    </dgm:pt>
    <dgm:pt modelId="{FEA8C0C3-D779-4C3B-97B1-28021E103E31}" type="sibTrans" cxnId="{ED536F2D-EFEF-42E8-9F3C-A229B5CBA673}">
      <dgm:prSet/>
      <dgm:spPr/>
      <dgm:t>
        <a:bodyPr/>
        <a:lstStyle/>
        <a:p>
          <a:endParaRPr lang="en-US" sz="1400">
            <a:latin typeface="Microsoft New Tai Lue" pitchFamily="34" charset="0"/>
            <a:cs typeface="Microsoft New Tai Lue" pitchFamily="34" charset="0"/>
          </a:endParaRPr>
        </a:p>
      </dgm:t>
    </dgm:pt>
    <dgm:pt modelId="{0AA4F497-0557-4993-B28F-75A45EE2B89B}">
      <dgm:prSet phldrT="[Text]" custT="1"/>
      <dgm:spPr/>
      <dgm:t>
        <a:bodyPr/>
        <a:lstStyle/>
        <a:p>
          <a:r>
            <a:rPr lang="en-US" sz="1400">
              <a:latin typeface="Microsoft New Tai Lue" pitchFamily="34" charset="0"/>
              <a:cs typeface="Microsoft New Tai Lue" pitchFamily="34" charset="0"/>
            </a:rPr>
            <a:t>Recycling</a:t>
          </a:r>
        </a:p>
      </dgm:t>
    </dgm:pt>
    <dgm:pt modelId="{B37BB542-C379-4E23-A2E5-DBF14B08262C}" type="parTrans" cxnId="{3C2EB333-8667-4741-9FAE-AB8DCA21BA6E}">
      <dgm:prSet/>
      <dgm:spPr/>
      <dgm:t>
        <a:bodyPr/>
        <a:lstStyle/>
        <a:p>
          <a:endParaRPr lang="en-US" sz="1400">
            <a:latin typeface="Microsoft New Tai Lue" pitchFamily="34" charset="0"/>
            <a:cs typeface="Microsoft New Tai Lue" pitchFamily="34" charset="0"/>
          </a:endParaRPr>
        </a:p>
      </dgm:t>
    </dgm:pt>
    <dgm:pt modelId="{C36B49BC-45F7-4F0F-9419-34EDC53BC7DD}" type="sibTrans" cxnId="{3C2EB333-8667-4741-9FAE-AB8DCA21BA6E}">
      <dgm:prSet/>
      <dgm:spPr/>
      <dgm:t>
        <a:bodyPr/>
        <a:lstStyle/>
        <a:p>
          <a:endParaRPr lang="en-US" sz="1400">
            <a:latin typeface="Microsoft New Tai Lue" pitchFamily="34" charset="0"/>
            <a:cs typeface="Microsoft New Tai Lue" pitchFamily="34" charset="0"/>
          </a:endParaRPr>
        </a:p>
      </dgm:t>
    </dgm:pt>
    <dgm:pt modelId="{D7E384AD-2102-4335-96A2-0A98ED96874E}" type="pres">
      <dgm:prSet presAssocID="{4C2D4208-AFDF-424B-BFB3-C5268533522A}" presName="cycle" presStyleCnt="0">
        <dgm:presLayoutVars>
          <dgm:dir/>
          <dgm:resizeHandles val="exact"/>
        </dgm:presLayoutVars>
      </dgm:prSet>
      <dgm:spPr/>
      <dgm:t>
        <a:bodyPr/>
        <a:lstStyle/>
        <a:p>
          <a:endParaRPr lang="en-US"/>
        </a:p>
      </dgm:t>
    </dgm:pt>
    <dgm:pt modelId="{EE762570-CDA3-4C78-91EB-774668871522}" type="pres">
      <dgm:prSet presAssocID="{FB6906D4-C199-451D-8AE9-434525885FB1}" presName="dummy" presStyleCnt="0"/>
      <dgm:spPr/>
    </dgm:pt>
    <dgm:pt modelId="{F192DFC0-E82E-4F4E-AB3A-6EB9C9A24DCA}" type="pres">
      <dgm:prSet presAssocID="{FB6906D4-C199-451D-8AE9-434525885FB1}" presName="node" presStyleLbl="revTx" presStyleIdx="0" presStyleCnt="4">
        <dgm:presLayoutVars>
          <dgm:bulletEnabled val="1"/>
        </dgm:presLayoutVars>
      </dgm:prSet>
      <dgm:spPr/>
      <dgm:t>
        <a:bodyPr/>
        <a:lstStyle/>
        <a:p>
          <a:endParaRPr lang="en-US"/>
        </a:p>
      </dgm:t>
    </dgm:pt>
    <dgm:pt modelId="{81AE7C2E-B779-4D35-8BEE-F91E4C7D67A2}" type="pres">
      <dgm:prSet presAssocID="{DF5C14D9-F4EE-4FAE-AC99-B7CC972562EB}" presName="sibTrans" presStyleLbl="node1" presStyleIdx="0" presStyleCnt="4"/>
      <dgm:spPr/>
      <dgm:t>
        <a:bodyPr/>
        <a:lstStyle/>
        <a:p>
          <a:endParaRPr lang="en-US"/>
        </a:p>
      </dgm:t>
    </dgm:pt>
    <dgm:pt modelId="{CB976A7E-EB81-4822-8BA4-2D76E7F32473}" type="pres">
      <dgm:prSet presAssocID="{5A7CA82E-C745-499B-AD18-8ADF898A37AB}" presName="dummy" presStyleCnt="0"/>
      <dgm:spPr/>
    </dgm:pt>
    <dgm:pt modelId="{A8726BF9-4613-4B62-A38C-8BF0DCE13298}" type="pres">
      <dgm:prSet presAssocID="{5A7CA82E-C745-499B-AD18-8ADF898A37AB}" presName="node" presStyleLbl="revTx" presStyleIdx="1" presStyleCnt="4">
        <dgm:presLayoutVars>
          <dgm:bulletEnabled val="1"/>
        </dgm:presLayoutVars>
      </dgm:prSet>
      <dgm:spPr/>
      <dgm:t>
        <a:bodyPr/>
        <a:lstStyle/>
        <a:p>
          <a:endParaRPr lang="en-US"/>
        </a:p>
      </dgm:t>
    </dgm:pt>
    <dgm:pt modelId="{E2936D4E-F05A-43AF-8BEF-8A8096D27D41}" type="pres">
      <dgm:prSet presAssocID="{5F335D34-D2B4-4AEC-B71D-DCE8AC1E9FE5}" presName="sibTrans" presStyleLbl="node1" presStyleIdx="1" presStyleCnt="4"/>
      <dgm:spPr/>
      <dgm:t>
        <a:bodyPr/>
        <a:lstStyle/>
        <a:p>
          <a:endParaRPr lang="en-US"/>
        </a:p>
      </dgm:t>
    </dgm:pt>
    <dgm:pt modelId="{DB17DD53-6A80-4424-A96B-51C50BE77536}" type="pres">
      <dgm:prSet presAssocID="{19C169B1-D6B5-4CC2-B777-DE318431307E}" presName="dummy" presStyleCnt="0"/>
      <dgm:spPr/>
    </dgm:pt>
    <dgm:pt modelId="{813B0451-7137-442C-AA87-06B4546A6390}" type="pres">
      <dgm:prSet presAssocID="{19C169B1-D6B5-4CC2-B777-DE318431307E}" presName="node" presStyleLbl="revTx" presStyleIdx="2" presStyleCnt="4">
        <dgm:presLayoutVars>
          <dgm:bulletEnabled val="1"/>
        </dgm:presLayoutVars>
      </dgm:prSet>
      <dgm:spPr/>
      <dgm:t>
        <a:bodyPr/>
        <a:lstStyle/>
        <a:p>
          <a:endParaRPr lang="en-US"/>
        </a:p>
      </dgm:t>
    </dgm:pt>
    <dgm:pt modelId="{CE126796-AC90-45AF-BB4F-67F79001ABB1}" type="pres">
      <dgm:prSet presAssocID="{FEA8C0C3-D779-4C3B-97B1-28021E103E31}" presName="sibTrans" presStyleLbl="node1" presStyleIdx="2" presStyleCnt="4"/>
      <dgm:spPr/>
      <dgm:t>
        <a:bodyPr/>
        <a:lstStyle/>
        <a:p>
          <a:endParaRPr lang="en-US"/>
        </a:p>
      </dgm:t>
    </dgm:pt>
    <dgm:pt modelId="{E274CEA7-CA23-42CD-BF27-A782AB97B080}" type="pres">
      <dgm:prSet presAssocID="{0AA4F497-0557-4993-B28F-75A45EE2B89B}" presName="dummy" presStyleCnt="0"/>
      <dgm:spPr/>
    </dgm:pt>
    <dgm:pt modelId="{89D414AF-750F-42F6-BD93-43F21D9FD9A8}" type="pres">
      <dgm:prSet presAssocID="{0AA4F497-0557-4993-B28F-75A45EE2B89B}" presName="node" presStyleLbl="revTx" presStyleIdx="3" presStyleCnt="4">
        <dgm:presLayoutVars>
          <dgm:bulletEnabled val="1"/>
        </dgm:presLayoutVars>
      </dgm:prSet>
      <dgm:spPr/>
      <dgm:t>
        <a:bodyPr/>
        <a:lstStyle/>
        <a:p>
          <a:endParaRPr lang="en-US"/>
        </a:p>
      </dgm:t>
    </dgm:pt>
    <dgm:pt modelId="{3ECF9C43-339B-4866-8456-FFD0DAE391EE}" type="pres">
      <dgm:prSet presAssocID="{C36B49BC-45F7-4F0F-9419-34EDC53BC7DD}" presName="sibTrans" presStyleLbl="node1" presStyleIdx="3" presStyleCnt="4"/>
      <dgm:spPr/>
      <dgm:t>
        <a:bodyPr/>
        <a:lstStyle/>
        <a:p>
          <a:endParaRPr lang="en-US"/>
        </a:p>
      </dgm:t>
    </dgm:pt>
  </dgm:ptLst>
  <dgm:cxnLst>
    <dgm:cxn modelId="{8A2B86E6-F3D2-4252-A205-55A921AF9CFB}" type="presOf" srcId="{5A7CA82E-C745-499B-AD18-8ADF898A37AB}" destId="{A8726BF9-4613-4B62-A38C-8BF0DCE13298}" srcOrd="0" destOrd="0" presId="urn:microsoft.com/office/officeart/2005/8/layout/cycle1"/>
    <dgm:cxn modelId="{ED536F2D-EFEF-42E8-9F3C-A229B5CBA673}" srcId="{4C2D4208-AFDF-424B-BFB3-C5268533522A}" destId="{19C169B1-D6B5-4CC2-B777-DE318431307E}" srcOrd="2" destOrd="0" parTransId="{1AD83F4B-7A9B-4D22-8E65-500FE1D4837D}" sibTransId="{FEA8C0C3-D779-4C3B-97B1-28021E103E31}"/>
    <dgm:cxn modelId="{DE5B0E81-6BF8-4533-86FA-63BFB751BD1E}" type="presOf" srcId="{DF5C14D9-F4EE-4FAE-AC99-B7CC972562EB}" destId="{81AE7C2E-B779-4D35-8BEE-F91E4C7D67A2}" srcOrd="0" destOrd="0" presId="urn:microsoft.com/office/officeart/2005/8/layout/cycle1"/>
    <dgm:cxn modelId="{83695068-55EE-460B-A16B-32086C11C03D}" type="presOf" srcId="{FEA8C0C3-D779-4C3B-97B1-28021E103E31}" destId="{CE126796-AC90-45AF-BB4F-67F79001ABB1}" srcOrd="0" destOrd="0" presId="urn:microsoft.com/office/officeart/2005/8/layout/cycle1"/>
    <dgm:cxn modelId="{D1F66C62-CA61-486F-A853-E857B37C2EDE}" type="presOf" srcId="{4C2D4208-AFDF-424B-BFB3-C5268533522A}" destId="{D7E384AD-2102-4335-96A2-0A98ED96874E}" srcOrd="0" destOrd="0" presId="urn:microsoft.com/office/officeart/2005/8/layout/cycle1"/>
    <dgm:cxn modelId="{D127FF64-856C-4991-BAF3-DC90B7CCE000}" type="presOf" srcId="{19C169B1-D6B5-4CC2-B777-DE318431307E}" destId="{813B0451-7137-442C-AA87-06B4546A6390}" srcOrd="0" destOrd="0" presId="urn:microsoft.com/office/officeart/2005/8/layout/cycle1"/>
    <dgm:cxn modelId="{3FEDF0B0-2033-42C5-8BAD-A58A44B75160}" type="presOf" srcId="{0AA4F497-0557-4993-B28F-75A45EE2B89B}" destId="{89D414AF-750F-42F6-BD93-43F21D9FD9A8}" srcOrd="0" destOrd="0" presId="urn:microsoft.com/office/officeart/2005/8/layout/cycle1"/>
    <dgm:cxn modelId="{3C2EB333-8667-4741-9FAE-AB8DCA21BA6E}" srcId="{4C2D4208-AFDF-424B-BFB3-C5268533522A}" destId="{0AA4F497-0557-4993-B28F-75A45EE2B89B}" srcOrd="3" destOrd="0" parTransId="{B37BB542-C379-4E23-A2E5-DBF14B08262C}" sibTransId="{C36B49BC-45F7-4F0F-9419-34EDC53BC7DD}"/>
    <dgm:cxn modelId="{7C7BEDDD-F7B0-4EF1-B7A2-CF989CF6233F}" type="presOf" srcId="{FB6906D4-C199-451D-8AE9-434525885FB1}" destId="{F192DFC0-E82E-4F4E-AB3A-6EB9C9A24DCA}" srcOrd="0" destOrd="0" presId="urn:microsoft.com/office/officeart/2005/8/layout/cycle1"/>
    <dgm:cxn modelId="{A4A851FA-6347-4082-86A1-B2A3DF9A1231}" type="presOf" srcId="{C36B49BC-45F7-4F0F-9419-34EDC53BC7DD}" destId="{3ECF9C43-339B-4866-8456-FFD0DAE391EE}" srcOrd="0" destOrd="0" presId="urn:microsoft.com/office/officeart/2005/8/layout/cycle1"/>
    <dgm:cxn modelId="{8DAE7025-9753-410A-899F-D4E401F57F35}" srcId="{4C2D4208-AFDF-424B-BFB3-C5268533522A}" destId="{5A7CA82E-C745-499B-AD18-8ADF898A37AB}" srcOrd="1" destOrd="0" parTransId="{49287829-18C8-456C-AB25-DB5559CB2A23}" sibTransId="{5F335D34-D2B4-4AEC-B71D-DCE8AC1E9FE5}"/>
    <dgm:cxn modelId="{204871F8-8AD7-4C88-B8DE-01086255631C}" type="presOf" srcId="{5F335D34-D2B4-4AEC-B71D-DCE8AC1E9FE5}" destId="{E2936D4E-F05A-43AF-8BEF-8A8096D27D41}" srcOrd="0" destOrd="0" presId="urn:microsoft.com/office/officeart/2005/8/layout/cycle1"/>
    <dgm:cxn modelId="{75144306-8702-4D13-A1F4-CEC7D4E2F387}" srcId="{4C2D4208-AFDF-424B-BFB3-C5268533522A}" destId="{FB6906D4-C199-451D-8AE9-434525885FB1}" srcOrd="0" destOrd="0" parTransId="{D349C771-35B2-4AE8-88D8-6CBFC18676CD}" sibTransId="{DF5C14D9-F4EE-4FAE-AC99-B7CC972562EB}"/>
    <dgm:cxn modelId="{E3F86C0D-E6BC-4591-AD9F-948671794723}" type="presParOf" srcId="{D7E384AD-2102-4335-96A2-0A98ED96874E}" destId="{EE762570-CDA3-4C78-91EB-774668871522}" srcOrd="0" destOrd="0" presId="urn:microsoft.com/office/officeart/2005/8/layout/cycle1"/>
    <dgm:cxn modelId="{F60A8325-6440-43C2-A552-C69B4FA7E710}" type="presParOf" srcId="{D7E384AD-2102-4335-96A2-0A98ED96874E}" destId="{F192DFC0-E82E-4F4E-AB3A-6EB9C9A24DCA}" srcOrd="1" destOrd="0" presId="urn:microsoft.com/office/officeart/2005/8/layout/cycle1"/>
    <dgm:cxn modelId="{6612E93F-5058-4420-A1E3-DCA7EFA7B7E5}" type="presParOf" srcId="{D7E384AD-2102-4335-96A2-0A98ED96874E}" destId="{81AE7C2E-B779-4D35-8BEE-F91E4C7D67A2}" srcOrd="2" destOrd="0" presId="urn:microsoft.com/office/officeart/2005/8/layout/cycle1"/>
    <dgm:cxn modelId="{7E99B45A-B9FD-48CC-9025-5A4A974EEB74}" type="presParOf" srcId="{D7E384AD-2102-4335-96A2-0A98ED96874E}" destId="{CB976A7E-EB81-4822-8BA4-2D76E7F32473}" srcOrd="3" destOrd="0" presId="urn:microsoft.com/office/officeart/2005/8/layout/cycle1"/>
    <dgm:cxn modelId="{1581061B-E5BB-439D-8E23-52531280773A}" type="presParOf" srcId="{D7E384AD-2102-4335-96A2-0A98ED96874E}" destId="{A8726BF9-4613-4B62-A38C-8BF0DCE13298}" srcOrd="4" destOrd="0" presId="urn:microsoft.com/office/officeart/2005/8/layout/cycle1"/>
    <dgm:cxn modelId="{0588BB55-8D7A-47CA-9B86-95B6693321F4}" type="presParOf" srcId="{D7E384AD-2102-4335-96A2-0A98ED96874E}" destId="{E2936D4E-F05A-43AF-8BEF-8A8096D27D41}" srcOrd="5" destOrd="0" presId="urn:microsoft.com/office/officeart/2005/8/layout/cycle1"/>
    <dgm:cxn modelId="{4B1BB1FC-8C97-49AE-B619-E5BF637CD08B}" type="presParOf" srcId="{D7E384AD-2102-4335-96A2-0A98ED96874E}" destId="{DB17DD53-6A80-4424-A96B-51C50BE77536}" srcOrd="6" destOrd="0" presId="urn:microsoft.com/office/officeart/2005/8/layout/cycle1"/>
    <dgm:cxn modelId="{7707F0AC-CF63-4A58-9F80-03F7A7C58E9E}" type="presParOf" srcId="{D7E384AD-2102-4335-96A2-0A98ED96874E}" destId="{813B0451-7137-442C-AA87-06B4546A6390}" srcOrd="7" destOrd="0" presId="urn:microsoft.com/office/officeart/2005/8/layout/cycle1"/>
    <dgm:cxn modelId="{3A9B3B62-8C84-487A-BAF2-5C9B2872DC5E}" type="presParOf" srcId="{D7E384AD-2102-4335-96A2-0A98ED96874E}" destId="{CE126796-AC90-45AF-BB4F-67F79001ABB1}" srcOrd="8" destOrd="0" presId="urn:microsoft.com/office/officeart/2005/8/layout/cycle1"/>
    <dgm:cxn modelId="{D197E2EC-FA34-452C-AC7E-83DF7D5E5756}" type="presParOf" srcId="{D7E384AD-2102-4335-96A2-0A98ED96874E}" destId="{E274CEA7-CA23-42CD-BF27-A782AB97B080}" srcOrd="9" destOrd="0" presId="urn:microsoft.com/office/officeart/2005/8/layout/cycle1"/>
    <dgm:cxn modelId="{FBE9067D-AACF-407A-9947-A55549EE6F85}" type="presParOf" srcId="{D7E384AD-2102-4335-96A2-0A98ED96874E}" destId="{89D414AF-750F-42F6-BD93-43F21D9FD9A8}" srcOrd="10" destOrd="0" presId="urn:microsoft.com/office/officeart/2005/8/layout/cycle1"/>
    <dgm:cxn modelId="{B81301C3-4417-47D9-983D-8D76B8705EE6}" type="presParOf" srcId="{D7E384AD-2102-4335-96A2-0A98ED96874E}" destId="{3ECF9C43-339B-4866-8456-FFD0DAE391EE}" srcOrd="11" destOrd="0" presId="urn:microsoft.com/office/officeart/2005/8/layout/cycle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15E0D88-6E32-4E2A-AB0F-F6A1B267F91E}">
      <dsp:nvSpPr>
        <dsp:cNvPr id="0" name=""/>
        <dsp:cNvSpPr/>
      </dsp:nvSpPr>
      <dsp:spPr>
        <a:xfrm>
          <a:off x="0" y="0"/>
          <a:ext cx="6912768" cy="102091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latin typeface="Microsoft New Tai Lue" pitchFamily="34" charset="0"/>
              <a:cs typeface="Microsoft New Tai Lue" pitchFamily="34" charset="0"/>
            </a:rPr>
            <a:t>  A professional, commercial and industrial cleaning company</a:t>
          </a:r>
          <a:endParaRPr lang="en-US" sz="1400" b="1" kern="1200" dirty="0">
            <a:latin typeface="Microsoft New Tai Lue" pitchFamily="34" charset="0"/>
            <a:cs typeface="Microsoft New Tai Lue" pitchFamily="34" charset="0"/>
          </a:endParaRPr>
        </a:p>
      </dsp:txBody>
      <dsp:txXfrm>
        <a:off x="1484644" y="0"/>
        <a:ext cx="5428123" cy="1020910"/>
      </dsp:txXfrm>
    </dsp:sp>
    <dsp:sp modelId="{1FB9334B-66E3-4E12-BC90-E5C1F4340B02}">
      <dsp:nvSpPr>
        <dsp:cNvPr id="0" name=""/>
        <dsp:cNvSpPr/>
      </dsp:nvSpPr>
      <dsp:spPr>
        <a:xfrm>
          <a:off x="102091" y="102091"/>
          <a:ext cx="1382553" cy="816728"/>
        </a:xfrm>
        <a:prstGeom prst="roundRect">
          <a:avLst>
            <a:gd name="adj" fmla="val 10000"/>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01BFCAD-0CD7-4676-B73A-A02CBC76B599}">
      <dsp:nvSpPr>
        <dsp:cNvPr id="0" name=""/>
        <dsp:cNvSpPr/>
      </dsp:nvSpPr>
      <dsp:spPr>
        <a:xfrm>
          <a:off x="0" y="1123001"/>
          <a:ext cx="6912768" cy="102091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latin typeface="Microsoft New Tai Lue" pitchFamily="34" charset="0"/>
              <a:cs typeface="Microsoft New Tai Lue" pitchFamily="34" charset="0"/>
            </a:rPr>
            <a:t>  A reliable, co-operative and cost efficient service</a:t>
          </a:r>
          <a:endParaRPr lang="en-US" sz="1400" b="1" kern="1200" dirty="0">
            <a:latin typeface="Microsoft New Tai Lue" pitchFamily="34" charset="0"/>
            <a:cs typeface="Microsoft New Tai Lue" pitchFamily="34" charset="0"/>
          </a:endParaRPr>
        </a:p>
      </dsp:txBody>
      <dsp:txXfrm>
        <a:off x="1484644" y="1123001"/>
        <a:ext cx="5428123" cy="1020910"/>
      </dsp:txXfrm>
    </dsp:sp>
    <dsp:sp modelId="{BED7F506-0BBC-4935-AF14-C50CBBEF15AE}">
      <dsp:nvSpPr>
        <dsp:cNvPr id="0" name=""/>
        <dsp:cNvSpPr/>
      </dsp:nvSpPr>
      <dsp:spPr>
        <a:xfrm>
          <a:off x="102091" y="1225092"/>
          <a:ext cx="1382553" cy="816728"/>
        </a:xfrm>
        <a:prstGeom prst="roundRect">
          <a:avLst>
            <a:gd name="adj" fmla="val 10000"/>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3BFD4F0-8480-4C25-BF01-A625874B6D87}">
      <dsp:nvSpPr>
        <dsp:cNvPr id="0" name=""/>
        <dsp:cNvSpPr/>
      </dsp:nvSpPr>
      <dsp:spPr>
        <a:xfrm>
          <a:off x="0" y="2246002"/>
          <a:ext cx="6912768" cy="1020910"/>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latin typeface="Microsoft New Tai Lue" pitchFamily="34" charset="0"/>
              <a:cs typeface="Microsoft New Tai Lue" pitchFamily="34" charset="0"/>
            </a:rPr>
            <a:t>  More than 8 years experience in the industry </a:t>
          </a:r>
          <a:endParaRPr lang="en-US" sz="1400" b="1" kern="1200" dirty="0">
            <a:latin typeface="Microsoft New Tai Lue" pitchFamily="34" charset="0"/>
            <a:cs typeface="Microsoft New Tai Lue" pitchFamily="34" charset="0"/>
          </a:endParaRPr>
        </a:p>
      </dsp:txBody>
      <dsp:txXfrm>
        <a:off x="1484644" y="2246002"/>
        <a:ext cx="5428123" cy="1020910"/>
      </dsp:txXfrm>
    </dsp:sp>
    <dsp:sp modelId="{3635843C-5594-4627-B021-A11CADB96160}">
      <dsp:nvSpPr>
        <dsp:cNvPr id="0" name=""/>
        <dsp:cNvSpPr/>
      </dsp:nvSpPr>
      <dsp:spPr>
        <a:xfrm>
          <a:off x="102091" y="2348093"/>
          <a:ext cx="1382553" cy="816728"/>
        </a:xfrm>
        <a:prstGeom prst="roundRect">
          <a:avLst>
            <a:gd name="adj" fmla="val 10000"/>
          </a:avLst>
        </a:prstGeom>
        <a:blipFill rotWithShape="0">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F1691A4-F24F-4AFA-B5E4-47767F413D8E}">
      <dsp:nvSpPr>
        <dsp:cNvPr id="0" name=""/>
        <dsp:cNvSpPr/>
      </dsp:nvSpPr>
      <dsp:spPr>
        <a:xfrm>
          <a:off x="0" y="3369003"/>
          <a:ext cx="6912768" cy="1020910"/>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latin typeface="Microsoft New Tai Lue" pitchFamily="34" charset="0"/>
              <a:cs typeface="Microsoft New Tai Lue" pitchFamily="34" charset="0"/>
            </a:rPr>
            <a:t>  Modern cleaning systems (machinery, products and tools)</a:t>
          </a:r>
          <a:endParaRPr lang="en-US" sz="1400" b="1" kern="1200" dirty="0">
            <a:latin typeface="Microsoft New Tai Lue" pitchFamily="34" charset="0"/>
            <a:cs typeface="Microsoft New Tai Lue" pitchFamily="34" charset="0"/>
          </a:endParaRPr>
        </a:p>
      </dsp:txBody>
      <dsp:txXfrm>
        <a:off x="1484644" y="3369003"/>
        <a:ext cx="5428123" cy="1020910"/>
      </dsp:txXfrm>
    </dsp:sp>
    <dsp:sp modelId="{8242FD76-AA9D-47B0-AC2C-0C12AC01BC38}">
      <dsp:nvSpPr>
        <dsp:cNvPr id="0" name=""/>
        <dsp:cNvSpPr/>
      </dsp:nvSpPr>
      <dsp:spPr>
        <a:xfrm>
          <a:off x="102091" y="3471095"/>
          <a:ext cx="1382553" cy="816728"/>
        </a:xfrm>
        <a:prstGeom prst="roundRect">
          <a:avLst>
            <a:gd name="adj" fmla="val 10000"/>
          </a:avLst>
        </a:prstGeom>
        <a:blipFill rotWithShape="0">
          <a:blip xmlns:r="http://schemas.openxmlformats.org/officeDocument/2006/relationships" r:embed="rId4"/>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8B54C7-120C-472E-9DF2-8C18716483FA}">
      <dsp:nvSpPr>
        <dsp:cNvPr id="0" name=""/>
        <dsp:cNvSpPr/>
      </dsp:nvSpPr>
      <dsp:spPr>
        <a:xfrm>
          <a:off x="0" y="2872824"/>
          <a:ext cx="5832648" cy="942925"/>
        </a:xfrm>
        <a:prstGeom prst="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120000"/>
            </a:lnSpc>
            <a:spcBef>
              <a:spcPct val="0"/>
            </a:spcBef>
            <a:spcAft>
              <a:spcPct val="35000"/>
            </a:spcAft>
          </a:pPr>
          <a:r>
            <a:rPr lang="en-US" sz="1400" b="1" kern="1200" dirty="0" smtClean="0">
              <a:latin typeface="Microsoft New Tai Lue" pitchFamily="34" charset="0"/>
              <a:cs typeface="Microsoft New Tai Lue" pitchFamily="34" charset="0"/>
            </a:rPr>
            <a:t>Preventative Maintenance Care Package</a:t>
          </a:r>
        </a:p>
        <a:p>
          <a:pPr lvl="0" algn="ctr" defTabSz="622300">
            <a:lnSpc>
              <a:spcPct val="120000"/>
            </a:lnSpc>
            <a:spcBef>
              <a:spcPct val="0"/>
            </a:spcBef>
            <a:spcAft>
              <a:spcPct val="35000"/>
            </a:spcAft>
          </a:pPr>
          <a:r>
            <a:rPr lang="en-US" sz="1400" kern="1200" dirty="0" smtClean="0">
              <a:latin typeface="Microsoft New Tai Lue" pitchFamily="34" charset="0"/>
              <a:cs typeface="Microsoft New Tai Lue" pitchFamily="34" charset="0"/>
            </a:rPr>
            <a:t>Pest control, Floor Strip &amp; Ceiling,</a:t>
          </a:r>
          <a:r>
            <a:rPr lang="en-US" sz="1400" b="0" kern="1200" dirty="0" smtClean="0">
              <a:latin typeface="Microsoft New Tai Lue" pitchFamily="34" charset="0"/>
              <a:cs typeface="Microsoft New Tai Lue" pitchFamily="34" charset="0"/>
            </a:rPr>
            <a:t> High pressure cleaning, Painting</a:t>
          </a:r>
          <a:endParaRPr lang="en-US" sz="1400" kern="1200" dirty="0">
            <a:latin typeface="Microsoft New Tai Lue" pitchFamily="34" charset="0"/>
            <a:cs typeface="Microsoft New Tai Lue" pitchFamily="34" charset="0"/>
          </a:endParaRPr>
        </a:p>
      </dsp:txBody>
      <dsp:txXfrm>
        <a:off x="0" y="2872824"/>
        <a:ext cx="5832648" cy="942925"/>
      </dsp:txXfrm>
    </dsp:sp>
    <dsp:sp modelId="{B44C3F2B-4D4D-49B7-85E6-C3B42F9B5258}">
      <dsp:nvSpPr>
        <dsp:cNvPr id="0" name=""/>
        <dsp:cNvSpPr/>
      </dsp:nvSpPr>
      <dsp:spPr>
        <a:xfrm rot="10800000">
          <a:off x="0" y="1436749"/>
          <a:ext cx="5832648" cy="1450218"/>
        </a:xfrm>
        <a:prstGeom prst="upArrowCallout">
          <a:avLst/>
        </a:prstGeom>
        <a:solidFill>
          <a:schemeClr val="accent1">
            <a:shade val="80000"/>
            <a:hueOff val="153123"/>
            <a:satOff val="-2196"/>
            <a:lumOff val="128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120000"/>
            </a:lnSpc>
            <a:spcBef>
              <a:spcPct val="0"/>
            </a:spcBef>
            <a:spcAft>
              <a:spcPct val="35000"/>
            </a:spcAft>
          </a:pPr>
          <a:r>
            <a:rPr lang="en-US" sz="1400" b="1" kern="1200" dirty="0" smtClean="0">
              <a:latin typeface="Microsoft New Tai Lue" pitchFamily="34" charset="0"/>
              <a:cs typeface="Microsoft New Tai Lue" pitchFamily="34" charset="0"/>
            </a:rPr>
            <a:t>Extensive Service Package</a:t>
          </a:r>
        </a:p>
        <a:p>
          <a:pPr lvl="0" algn="ctr" defTabSz="622300">
            <a:lnSpc>
              <a:spcPct val="120000"/>
            </a:lnSpc>
            <a:spcBef>
              <a:spcPct val="0"/>
            </a:spcBef>
            <a:spcAft>
              <a:spcPct val="35000"/>
            </a:spcAft>
          </a:pPr>
          <a:r>
            <a:rPr lang="en-US" sz="1400" b="0" kern="1200" dirty="0" smtClean="0">
              <a:latin typeface="Microsoft New Tai Lue" pitchFamily="34" charset="0"/>
              <a:cs typeface="Microsoft New Tai Lue" pitchFamily="34" charset="0"/>
            </a:rPr>
            <a:t>Wall &amp; Ceiling, Window Wash &amp; Squeegee, Garden maintenance and Landscaping, Carpet steam cleaning</a:t>
          </a:r>
          <a:endParaRPr lang="en-US" sz="1400" b="0" kern="1200" dirty="0">
            <a:latin typeface="Microsoft New Tai Lue" pitchFamily="34" charset="0"/>
            <a:cs typeface="Microsoft New Tai Lue" pitchFamily="34" charset="0"/>
          </a:endParaRPr>
        </a:p>
      </dsp:txBody>
      <dsp:txXfrm rot="10800000">
        <a:off x="0" y="1436749"/>
        <a:ext cx="5832648" cy="1450218"/>
      </dsp:txXfrm>
    </dsp:sp>
    <dsp:sp modelId="{7FED93B9-D75E-4305-BF70-9427B996FC6F}">
      <dsp:nvSpPr>
        <dsp:cNvPr id="0" name=""/>
        <dsp:cNvSpPr/>
      </dsp:nvSpPr>
      <dsp:spPr>
        <a:xfrm rot="10800000">
          <a:off x="0" y="674"/>
          <a:ext cx="5832648" cy="1450218"/>
        </a:xfrm>
        <a:prstGeom prst="upArrowCallout">
          <a:avLst/>
        </a:prstGeom>
        <a:solidFill>
          <a:schemeClr val="accent1">
            <a:shade val="80000"/>
            <a:hueOff val="306246"/>
            <a:satOff val="-4392"/>
            <a:lumOff val="25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smtClean="0">
              <a:latin typeface="Microsoft New Tai Lue" pitchFamily="34" charset="0"/>
              <a:cs typeface="Microsoft New Tai Lue" pitchFamily="34" charset="0"/>
            </a:rPr>
            <a:t>Basic Service Package</a:t>
          </a:r>
        </a:p>
        <a:p>
          <a:pPr lvl="0" algn="ctr" defTabSz="622300">
            <a:lnSpc>
              <a:spcPct val="90000"/>
            </a:lnSpc>
            <a:spcBef>
              <a:spcPct val="0"/>
            </a:spcBef>
            <a:spcAft>
              <a:spcPct val="35000"/>
            </a:spcAft>
          </a:pPr>
          <a:r>
            <a:rPr lang="en-US" sz="1400" kern="1200" dirty="0" smtClean="0">
              <a:latin typeface="Microsoft New Tai Lue" pitchFamily="34" charset="0"/>
              <a:cs typeface="Microsoft New Tai Lue" pitchFamily="34" charset="0"/>
            </a:rPr>
            <a:t>Dusting, Vacuuming, Mopping, Waste Removal, Damp wipe</a:t>
          </a:r>
          <a:endParaRPr lang="en-US" sz="1400" b="0" kern="1200" dirty="0" smtClean="0">
            <a:latin typeface="Microsoft New Tai Lue" pitchFamily="34" charset="0"/>
            <a:cs typeface="Microsoft New Tai Lue" pitchFamily="34" charset="0"/>
          </a:endParaRPr>
        </a:p>
      </dsp:txBody>
      <dsp:txXfrm rot="10800000">
        <a:off x="0" y="674"/>
        <a:ext cx="5832648" cy="1450218"/>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8D6A21-016E-4BA8-8A49-D4B54C1986A9}">
      <dsp:nvSpPr>
        <dsp:cNvPr id="0" name=""/>
        <dsp:cNvSpPr/>
      </dsp:nvSpPr>
      <dsp:spPr>
        <a:xfrm>
          <a:off x="2492" y="2201905"/>
          <a:ext cx="2303483" cy="1834967"/>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120000"/>
            </a:lnSpc>
            <a:spcBef>
              <a:spcPct val="0"/>
            </a:spcBef>
            <a:spcAft>
              <a:spcPct val="15000"/>
            </a:spcAft>
            <a:buChar char="••"/>
          </a:pPr>
          <a:r>
            <a:rPr lang="en-US" sz="1400" b="0" kern="1200" dirty="0" smtClean="0">
              <a:latin typeface="Microsoft New Tai Lue" pitchFamily="34" charset="0"/>
              <a:cs typeface="Microsoft New Tai Lue" pitchFamily="34" charset="0"/>
            </a:rPr>
            <a:t>Day to day staff and quality control</a:t>
          </a:r>
          <a:endParaRPr lang="en-US" sz="1400" b="0" kern="1200" dirty="0">
            <a:latin typeface="Microsoft New Tai Lue" pitchFamily="34" charset="0"/>
            <a:cs typeface="Microsoft New Tai Lue" pitchFamily="34" charset="0"/>
          </a:endParaRPr>
        </a:p>
        <a:p>
          <a:pPr marL="114300" lvl="1" indent="-114300" algn="l" defTabSz="622300">
            <a:lnSpc>
              <a:spcPct val="120000"/>
            </a:lnSpc>
            <a:spcBef>
              <a:spcPct val="0"/>
            </a:spcBef>
            <a:spcAft>
              <a:spcPct val="15000"/>
            </a:spcAft>
            <a:buChar char="••"/>
          </a:pPr>
          <a:r>
            <a:rPr lang="en-US" sz="1400" b="0" kern="1200" dirty="0" smtClean="0">
              <a:latin typeface="Microsoft New Tai Lue" pitchFamily="34" charset="0"/>
              <a:cs typeface="Microsoft New Tai Lue" pitchFamily="34" charset="0"/>
            </a:rPr>
            <a:t>Material usage and distribution of facility requirements</a:t>
          </a:r>
          <a:endParaRPr lang="en-US" sz="1400" b="0" kern="1200" dirty="0">
            <a:latin typeface="Microsoft New Tai Lue" pitchFamily="34" charset="0"/>
            <a:cs typeface="Microsoft New Tai Lue" pitchFamily="34" charset="0"/>
          </a:endParaRPr>
        </a:p>
      </dsp:txBody>
      <dsp:txXfrm>
        <a:off x="2492" y="2201905"/>
        <a:ext cx="2303483" cy="1441760"/>
      </dsp:txXfrm>
    </dsp:sp>
    <dsp:sp modelId="{2AD7C9B0-3B1E-470B-B2D3-B885C79F452F}">
      <dsp:nvSpPr>
        <dsp:cNvPr id="0" name=""/>
        <dsp:cNvSpPr/>
      </dsp:nvSpPr>
      <dsp:spPr>
        <a:xfrm>
          <a:off x="1089946" y="2572611"/>
          <a:ext cx="2237928" cy="2237928"/>
        </a:xfrm>
        <a:prstGeom prst="leftCircularArrow">
          <a:avLst>
            <a:gd name="adj1" fmla="val 1891"/>
            <a:gd name="adj2" fmla="val 226053"/>
            <a:gd name="adj3" fmla="val 1624939"/>
            <a:gd name="adj4" fmla="val 8647864"/>
            <a:gd name="adj5" fmla="val 2207"/>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8E35950-F2AF-4203-B8E8-27C0C9F4BF95}">
      <dsp:nvSpPr>
        <dsp:cNvPr id="0" name=""/>
        <dsp:cNvSpPr/>
      </dsp:nvSpPr>
      <dsp:spPr>
        <a:xfrm>
          <a:off x="576071" y="3789041"/>
          <a:ext cx="1756264" cy="698408"/>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b="0" kern="1200" dirty="0" smtClean="0">
              <a:latin typeface="Microsoft New Tai Lue" pitchFamily="34" charset="0"/>
              <a:cs typeface="Microsoft New Tai Lue" pitchFamily="34" charset="0"/>
            </a:rPr>
            <a:t>On-site Supervisor</a:t>
          </a:r>
          <a:endParaRPr lang="en-US" sz="1400" b="0" kern="1200" dirty="0">
            <a:latin typeface="Microsoft New Tai Lue" pitchFamily="34" charset="0"/>
            <a:cs typeface="Microsoft New Tai Lue" pitchFamily="34" charset="0"/>
          </a:endParaRPr>
        </a:p>
      </dsp:txBody>
      <dsp:txXfrm>
        <a:off x="576071" y="3789041"/>
        <a:ext cx="1756264" cy="698408"/>
      </dsp:txXfrm>
    </dsp:sp>
    <dsp:sp modelId="{B05942D1-2DB7-4373-91AE-8572817597BB}">
      <dsp:nvSpPr>
        <dsp:cNvPr id="0" name=""/>
        <dsp:cNvSpPr/>
      </dsp:nvSpPr>
      <dsp:spPr>
        <a:xfrm>
          <a:off x="2563238" y="2201169"/>
          <a:ext cx="2348274" cy="1833517"/>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120000"/>
            </a:lnSpc>
            <a:spcBef>
              <a:spcPct val="0"/>
            </a:spcBef>
            <a:spcAft>
              <a:spcPct val="15000"/>
            </a:spcAft>
            <a:buChar char="••"/>
          </a:pPr>
          <a:endParaRPr lang="en-US" sz="1400" kern="1200" dirty="0">
            <a:latin typeface="Microsoft New Tai Lue" pitchFamily="34" charset="0"/>
            <a:cs typeface="Microsoft New Tai Lue" pitchFamily="34" charset="0"/>
          </a:endParaRPr>
        </a:p>
      </dsp:txBody>
      <dsp:txXfrm>
        <a:off x="2563238" y="2594065"/>
        <a:ext cx="2348274" cy="1440620"/>
      </dsp:txXfrm>
    </dsp:sp>
    <dsp:sp modelId="{4B656985-3B21-4CB5-99BF-445538224382}">
      <dsp:nvSpPr>
        <dsp:cNvPr id="0" name=""/>
        <dsp:cNvSpPr/>
      </dsp:nvSpPr>
      <dsp:spPr>
        <a:xfrm>
          <a:off x="3767682" y="1424620"/>
          <a:ext cx="2778613" cy="2522377"/>
        </a:xfrm>
        <a:prstGeom prst="circularArrow">
          <a:avLst>
            <a:gd name="adj1" fmla="val 1690"/>
            <a:gd name="adj2" fmla="val 201009"/>
            <a:gd name="adj3" fmla="val 19802255"/>
            <a:gd name="adj4" fmla="val 12754285"/>
            <a:gd name="adj5" fmla="val 1971"/>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6ADEB57-C219-4952-9FAF-F1CF4E43CE24}">
      <dsp:nvSpPr>
        <dsp:cNvPr id="0" name=""/>
        <dsp:cNvSpPr/>
      </dsp:nvSpPr>
      <dsp:spPr>
        <a:xfrm>
          <a:off x="3168346" y="1844822"/>
          <a:ext cx="1756264" cy="698408"/>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b="0" kern="1200" dirty="0" smtClean="0">
              <a:latin typeface="Microsoft New Tai Lue" pitchFamily="34" charset="0"/>
              <a:cs typeface="Microsoft New Tai Lue" pitchFamily="34" charset="0"/>
            </a:rPr>
            <a:t>Operations Manager</a:t>
          </a:r>
          <a:endParaRPr lang="en-US" sz="1400" b="0" kern="1200" dirty="0">
            <a:latin typeface="Microsoft New Tai Lue" pitchFamily="34" charset="0"/>
            <a:cs typeface="Microsoft New Tai Lue" pitchFamily="34" charset="0"/>
          </a:endParaRPr>
        </a:p>
      </dsp:txBody>
      <dsp:txXfrm>
        <a:off x="3168346" y="1844822"/>
        <a:ext cx="1756264" cy="698408"/>
      </dsp:txXfrm>
    </dsp:sp>
    <dsp:sp modelId="{0EF53A5F-93A1-461B-8DEB-8E283E06249A}">
      <dsp:nvSpPr>
        <dsp:cNvPr id="0" name=""/>
        <dsp:cNvSpPr/>
      </dsp:nvSpPr>
      <dsp:spPr>
        <a:xfrm>
          <a:off x="5146381" y="2202625"/>
          <a:ext cx="2409069" cy="1833517"/>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120000"/>
            </a:lnSpc>
            <a:spcBef>
              <a:spcPct val="0"/>
            </a:spcBef>
            <a:spcAft>
              <a:spcPct val="15000"/>
            </a:spcAft>
            <a:buChar char="••"/>
          </a:pPr>
          <a:r>
            <a:rPr lang="en-US" sz="1400" kern="1200" dirty="0" smtClean="0">
              <a:latin typeface="Microsoft New Tai Lue" pitchFamily="34" charset="0"/>
              <a:cs typeface="Microsoft New Tai Lue" pitchFamily="34" charset="0"/>
            </a:rPr>
            <a:t>Determines the overall outcome</a:t>
          </a:r>
          <a:endParaRPr lang="en-US" sz="1400" kern="1200" dirty="0">
            <a:latin typeface="Microsoft New Tai Lue" pitchFamily="34" charset="0"/>
            <a:cs typeface="Microsoft New Tai Lue" pitchFamily="34" charset="0"/>
          </a:endParaRPr>
        </a:p>
        <a:p>
          <a:pPr marL="114300" lvl="1" indent="-114300" algn="l" defTabSz="622300">
            <a:lnSpc>
              <a:spcPct val="120000"/>
            </a:lnSpc>
            <a:spcBef>
              <a:spcPct val="0"/>
            </a:spcBef>
            <a:spcAft>
              <a:spcPct val="15000"/>
            </a:spcAft>
            <a:buChar char="••"/>
          </a:pPr>
          <a:r>
            <a:rPr lang="en-US" sz="1400" kern="1200" dirty="0" smtClean="0">
              <a:latin typeface="Microsoft New Tai Lue" pitchFamily="34" charset="0"/>
              <a:cs typeface="Microsoft New Tai Lue" pitchFamily="34" charset="0"/>
            </a:rPr>
            <a:t>Available anytime upon clients request</a:t>
          </a:r>
          <a:endParaRPr lang="en-US" sz="1400" kern="1200" dirty="0">
            <a:latin typeface="Microsoft New Tai Lue" pitchFamily="34" charset="0"/>
            <a:cs typeface="Microsoft New Tai Lue" pitchFamily="34" charset="0"/>
          </a:endParaRPr>
        </a:p>
      </dsp:txBody>
      <dsp:txXfrm>
        <a:off x="5146381" y="2202625"/>
        <a:ext cx="2409069" cy="1440620"/>
      </dsp:txXfrm>
    </dsp:sp>
    <dsp:sp modelId="{7DE7C1B8-4C91-4155-86E7-08FB1B236EBB}">
      <dsp:nvSpPr>
        <dsp:cNvPr id="0" name=""/>
        <dsp:cNvSpPr/>
      </dsp:nvSpPr>
      <dsp:spPr>
        <a:xfrm>
          <a:off x="5804575" y="3717030"/>
          <a:ext cx="1756264" cy="698408"/>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b="0" kern="1200" dirty="0" smtClean="0">
              <a:latin typeface="Microsoft New Tai Lue" pitchFamily="34" charset="0"/>
              <a:cs typeface="Microsoft New Tai Lue" pitchFamily="34" charset="0"/>
            </a:rPr>
            <a:t>General Manager</a:t>
          </a:r>
          <a:endParaRPr lang="en-US" sz="1400" b="0" kern="1200" dirty="0">
            <a:latin typeface="Microsoft New Tai Lue" pitchFamily="34" charset="0"/>
            <a:cs typeface="Microsoft New Tai Lue" pitchFamily="34" charset="0"/>
          </a:endParaRPr>
        </a:p>
      </dsp:txBody>
      <dsp:txXfrm>
        <a:off x="5804575" y="3717030"/>
        <a:ext cx="1756264" cy="698408"/>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31CB263-7422-4621-A69D-42AC59F7A086}">
      <dsp:nvSpPr>
        <dsp:cNvPr id="0" name=""/>
        <dsp:cNvSpPr/>
      </dsp:nvSpPr>
      <dsp:spPr>
        <a:xfrm>
          <a:off x="1832758" y="180"/>
          <a:ext cx="1159019" cy="57950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Schedule</a:t>
          </a:r>
          <a:endParaRPr lang="en-US" sz="1400" kern="1200" dirty="0"/>
        </a:p>
      </dsp:txBody>
      <dsp:txXfrm>
        <a:off x="1832758" y="180"/>
        <a:ext cx="1159019" cy="579509"/>
      </dsp:txXfrm>
    </dsp:sp>
    <dsp:sp modelId="{3F203C1C-EEDC-4BCA-904E-F9D5C58E0EB8}">
      <dsp:nvSpPr>
        <dsp:cNvPr id="0" name=""/>
        <dsp:cNvSpPr/>
      </dsp:nvSpPr>
      <dsp:spPr>
        <a:xfrm rot="2160000">
          <a:off x="2917569" y="751638"/>
          <a:ext cx="539526" cy="202828"/>
        </a:xfrm>
        <a:prstGeom prst="rightArrow">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2160000">
        <a:off x="2917569" y="751638"/>
        <a:ext cx="539526" cy="202828"/>
      </dsp:txXfrm>
    </dsp:sp>
    <dsp:sp modelId="{E1E51944-24D3-425C-97E9-24016B725219}">
      <dsp:nvSpPr>
        <dsp:cNvPr id="0" name=""/>
        <dsp:cNvSpPr/>
      </dsp:nvSpPr>
      <dsp:spPr>
        <a:xfrm>
          <a:off x="3382887" y="1126415"/>
          <a:ext cx="1159019" cy="57950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Check lists</a:t>
          </a:r>
          <a:endParaRPr lang="en-US" sz="1400" kern="1200" dirty="0"/>
        </a:p>
      </dsp:txBody>
      <dsp:txXfrm>
        <a:off x="3382887" y="1126415"/>
        <a:ext cx="1159019" cy="579509"/>
      </dsp:txXfrm>
    </dsp:sp>
    <dsp:sp modelId="{C8A5D8FB-D64B-4CFB-BAF4-35D02CA0718F}">
      <dsp:nvSpPr>
        <dsp:cNvPr id="0" name=""/>
        <dsp:cNvSpPr/>
      </dsp:nvSpPr>
      <dsp:spPr>
        <a:xfrm rot="6480000">
          <a:off x="3396585" y="2225899"/>
          <a:ext cx="539526" cy="202828"/>
        </a:xfrm>
        <a:prstGeom prst="rightArrow">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6480000">
        <a:off x="3396585" y="2225899"/>
        <a:ext cx="539526" cy="202828"/>
      </dsp:txXfrm>
    </dsp:sp>
    <dsp:sp modelId="{F93C325F-84E8-4574-8BED-0DB9BF34047C}">
      <dsp:nvSpPr>
        <dsp:cNvPr id="0" name=""/>
        <dsp:cNvSpPr/>
      </dsp:nvSpPr>
      <dsp:spPr>
        <a:xfrm>
          <a:off x="2708153" y="2948702"/>
          <a:ext cx="1324295" cy="57950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Communication book</a:t>
          </a:r>
          <a:endParaRPr lang="en-US" sz="1400" kern="1200" dirty="0"/>
        </a:p>
      </dsp:txBody>
      <dsp:txXfrm>
        <a:off x="2708153" y="2948702"/>
        <a:ext cx="1324295" cy="579509"/>
      </dsp:txXfrm>
    </dsp:sp>
    <dsp:sp modelId="{961BC44A-5C3A-4CF4-8C9A-6A789E9D3D6C}">
      <dsp:nvSpPr>
        <dsp:cNvPr id="0" name=""/>
        <dsp:cNvSpPr/>
      </dsp:nvSpPr>
      <dsp:spPr>
        <a:xfrm rot="10800000">
          <a:off x="2101185" y="3137042"/>
          <a:ext cx="539526" cy="202828"/>
        </a:xfrm>
        <a:prstGeom prst="rightArrow">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2101185" y="3137042"/>
        <a:ext cx="539526" cy="202828"/>
      </dsp:txXfrm>
    </dsp:sp>
    <dsp:sp modelId="{F4C854E5-A0A8-4563-84EA-C64E93C5A4F4}">
      <dsp:nvSpPr>
        <dsp:cNvPr id="0" name=""/>
        <dsp:cNvSpPr/>
      </dsp:nvSpPr>
      <dsp:spPr>
        <a:xfrm>
          <a:off x="874725" y="2948702"/>
          <a:ext cx="1159019" cy="57950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Q.C Manager inspection</a:t>
          </a:r>
          <a:endParaRPr lang="en-US" sz="1400" kern="1200" dirty="0"/>
        </a:p>
      </dsp:txBody>
      <dsp:txXfrm>
        <a:off x="874725" y="2948702"/>
        <a:ext cx="1159019" cy="579509"/>
      </dsp:txXfrm>
    </dsp:sp>
    <dsp:sp modelId="{229D8E9A-9154-465A-8748-1E52E1FB44FF}">
      <dsp:nvSpPr>
        <dsp:cNvPr id="0" name=""/>
        <dsp:cNvSpPr/>
      </dsp:nvSpPr>
      <dsp:spPr>
        <a:xfrm rot="15120000">
          <a:off x="888423" y="2225899"/>
          <a:ext cx="539526" cy="202828"/>
        </a:xfrm>
        <a:prstGeom prst="rightArrow">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5120000">
        <a:off x="888423" y="2225899"/>
        <a:ext cx="539526" cy="202828"/>
      </dsp:txXfrm>
    </dsp:sp>
    <dsp:sp modelId="{3F6808D1-E263-4AAF-8D88-75BB147D9325}">
      <dsp:nvSpPr>
        <dsp:cNvPr id="0" name=""/>
        <dsp:cNvSpPr/>
      </dsp:nvSpPr>
      <dsp:spPr>
        <a:xfrm>
          <a:off x="282628" y="1126415"/>
          <a:ext cx="1159019" cy="57950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Audit reports</a:t>
          </a:r>
          <a:endParaRPr lang="en-US" sz="1400" kern="1200" dirty="0"/>
        </a:p>
      </dsp:txBody>
      <dsp:txXfrm>
        <a:off x="282628" y="1126415"/>
        <a:ext cx="1159019" cy="579509"/>
      </dsp:txXfrm>
    </dsp:sp>
    <dsp:sp modelId="{19B82953-C1FD-46B4-8D5D-08436D020BDE}">
      <dsp:nvSpPr>
        <dsp:cNvPr id="0" name=""/>
        <dsp:cNvSpPr/>
      </dsp:nvSpPr>
      <dsp:spPr>
        <a:xfrm rot="19440000">
          <a:off x="1367439" y="751638"/>
          <a:ext cx="539526" cy="202828"/>
        </a:xfrm>
        <a:prstGeom prst="rightArrow">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9440000">
        <a:off x="1367439" y="751638"/>
        <a:ext cx="539526" cy="202828"/>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192DFC0-E82E-4F4E-AB3A-6EB9C9A24DCA}">
      <dsp:nvSpPr>
        <dsp:cNvPr id="0" name=""/>
        <dsp:cNvSpPr/>
      </dsp:nvSpPr>
      <dsp:spPr>
        <a:xfrm>
          <a:off x="3379101" y="88534"/>
          <a:ext cx="1428908" cy="1428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latin typeface="Microsoft New Tai Lue" pitchFamily="34" charset="0"/>
              <a:cs typeface="Microsoft New Tai Lue" pitchFamily="34" charset="0"/>
            </a:rPr>
            <a:t>Safe disposing of chemicals</a:t>
          </a:r>
          <a:endParaRPr lang="en-US" sz="1400" kern="1200" dirty="0">
            <a:latin typeface="Microsoft New Tai Lue" pitchFamily="34" charset="0"/>
            <a:cs typeface="Microsoft New Tai Lue" pitchFamily="34" charset="0"/>
          </a:endParaRPr>
        </a:p>
      </dsp:txBody>
      <dsp:txXfrm>
        <a:off x="3379101" y="88534"/>
        <a:ext cx="1428908" cy="1428908"/>
      </dsp:txXfrm>
    </dsp:sp>
    <dsp:sp modelId="{81AE7C2E-B779-4D35-8BEE-F91E4C7D67A2}">
      <dsp:nvSpPr>
        <dsp:cNvPr id="0" name=""/>
        <dsp:cNvSpPr/>
      </dsp:nvSpPr>
      <dsp:spPr>
        <a:xfrm>
          <a:off x="862689" y="-1406"/>
          <a:ext cx="4035261" cy="4035261"/>
        </a:xfrm>
        <a:prstGeom prst="circularArrow">
          <a:avLst>
            <a:gd name="adj1" fmla="val 6905"/>
            <a:gd name="adj2" fmla="val 465590"/>
            <a:gd name="adj3" fmla="val 548414"/>
            <a:gd name="adj4" fmla="val 20585996"/>
            <a:gd name="adj5" fmla="val 8056"/>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8726BF9-4613-4B62-A38C-8BF0DCE13298}">
      <dsp:nvSpPr>
        <dsp:cNvPr id="0" name=""/>
        <dsp:cNvSpPr/>
      </dsp:nvSpPr>
      <dsp:spPr>
        <a:xfrm>
          <a:off x="3379101" y="2515005"/>
          <a:ext cx="1428908" cy="1428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latin typeface="Microsoft New Tai Lue" pitchFamily="34" charset="0"/>
              <a:cs typeface="Microsoft New Tai Lue" pitchFamily="34" charset="0"/>
            </a:rPr>
            <a:t>Purchasing </a:t>
          </a:r>
          <a:r>
            <a:rPr lang="en-US" sz="1400" kern="1200" dirty="0" smtClean="0">
              <a:latin typeface="Microsoft New Tai Lue" pitchFamily="34" charset="0"/>
              <a:cs typeface="Microsoft New Tai Lue" pitchFamily="34" charset="0"/>
            </a:rPr>
            <a:t>biodegradable </a:t>
          </a:r>
          <a:r>
            <a:rPr lang="en-US" sz="1400" kern="1200" dirty="0">
              <a:latin typeface="Microsoft New Tai Lue" pitchFamily="34" charset="0"/>
              <a:cs typeface="Microsoft New Tai Lue" pitchFamily="34" charset="0"/>
            </a:rPr>
            <a:t>products</a:t>
          </a:r>
        </a:p>
      </dsp:txBody>
      <dsp:txXfrm>
        <a:off x="3379101" y="2515005"/>
        <a:ext cx="1428908" cy="1428908"/>
      </dsp:txXfrm>
    </dsp:sp>
    <dsp:sp modelId="{E2936D4E-F05A-43AF-8BEF-8A8096D27D41}">
      <dsp:nvSpPr>
        <dsp:cNvPr id="0" name=""/>
        <dsp:cNvSpPr/>
      </dsp:nvSpPr>
      <dsp:spPr>
        <a:xfrm>
          <a:off x="862689" y="-1406"/>
          <a:ext cx="4035261" cy="4035261"/>
        </a:xfrm>
        <a:prstGeom prst="circularArrow">
          <a:avLst>
            <a:gd name="adj1" fmla="val 6905"/>
            <a:gd name="adj2" fmla="val 465590"/>
            <a:gd name="adj3" fmla="val 5948414"/>
            <a:gd name="adj4" fmla="val 4385996"/>
            <a:gd name="adj5" fmla="val 8056"/>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13B0451-7137-442C-AA87-06B4546A6390}">
      <dsp:nvSpPr>
        <dsp:cNvPr id="0" name=""/>
        <dsp:cNvSpPr/>
      </dsp:nvSpPr>
      <dsp:spPr>
        <a:xfrm>
          <a:off x="952630" y="2515005"/>
          <a:ext cx="1428908" cy="1428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latin typeface="Microsoft New Tai Lue" pitchFamily="34" charset="0"/>
              <a:cs typeface="Microsoft New Tai Lue" pitchFamily="34" charset="0"/>
            </a:rPr>
            <a:t>Reducing </a:t>
          </a:r>
          <a:r>
            <a:rPr lang="en-US" sz="1400" kern="1200" dirty="0" smtClean="0">
              <a:latin typeface="Microsoft New Tai Lue" pitchFamily="34" charset="0"/>
              <a:cs typeface="Microsoft New Tai Lue" pitchFamily="34" charset="0"/>
            </a:rPr>
            <a:t>excessive consumption</a:t>
          </a:r>
          <a:endParaRPr lang="en-US" sz="1400" kern="1200" dirty="0">
            <a:latin typeface="Microsoft New Tai Lue" pitchFamily="34" charset="0"/>
            <a:cs typeface="Microsoft New Tai Lue" pitchFamily="34" charset="0"/>
          </a:endParaRPr>
        </a:p>
      </dsp:txBody>
      <dsp:txXfrm>
        <a:off x="952630" y="2515005"/>
        <a:ext cx="1428908" cy="1428908"/>
      </dsp:txXfrm>
    </dsp:sp>
    <dsp:sp modelId="{CE126796-AC90-45AF-BB4F-67F79001ABB1}">
      <dsp:nvSpPr>
        <dsp:cNvPr id="0" name=""/>
        <dsp:cNvSpPr/>
      </dsp:nvSpPr>
      <dsp:spPr>
        <a:xfrm>
          <a:off x="862689" y="-1406"/>
          <a:ext cx="4035261" cy="4035261"/>
        </a:xfrm>
        <a:prstGeom prst="circularArrow">
          <a:avLst>
            <a:gd name="adj1" fmla="val 6905"/>
            <a:gd name="adj2" fmla="val 465590"/>
            <a:gd name="adj3" fmla="val 11348414"/>
            <a:gd name="adj4" fmla="val 9785996"/>
            <a:gd name="adj5" fmla="val 8056"/>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9D414AF-750F-42F6-BD93-43F21D9FD9A8}">
      <dsp:nvSpPr>
        <dsp:cNvPr id="0" name=""/>
        <dsp:cNvSpPr/>
      </dsp:nvSpPr>
      <dsp:spPr>
        <a:xfrm>
          <a:off x="952630" y="88534"/>
          <a:ext cx="1428908" cy="1428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a:latin typeface="Microsoft New Tai Lue" pitchFamily="34" charset="0"/>
              <a:cs typeface="Microsoft New Tai Lue" pitchFamily="34" charset="0"/>
            </a:rPr>
            <a:t>Recycling</a:t>
          </a:r>
        </a:p>
      </dsp:txBody>
      <dsp:txXfrm>
        <a:off x="952630" y="88534"/>
        <a:ext cx="1428908" cy="1428908"/>
      </dsp:txXfrm>
    </dsp:sp>
    <dsp:sp modelId="{3ECF9C43-339B-4866-8456-FFD0DAE391EE}">
      <dsp:nvSpPr>
        <dsp:cNvPr id="0" name=""/>
        <dsp:cNvSpPr/>
      </dsp:nvSpPr>
      <dsp:spPr>
        <a:xfrm>
          <a:off x="862689" y="-1406"/>
          <a:ext cx="4035261" cy="4035261"/>
        </a:xfrm>
        <a:prstGeom prst="circularArrow">
          <a:avLst>
            <a:gd name="adj1" fmla="val 6905"/>
            <a:gd name="adj2" fmla="val 465590"/>
            <a:gd name="adj3" fmla="val 16748414"/>
            <a:gd name="adj4" fmla="val 15185996"/>
            <a:gd name="adj5" fmla="val 8056"/>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A64D7B6-041B-4819-8380-8594812C441D}" type="datetimeFigureOut">
              <a:rPr lang="en-US" smtClean="0"/>
              <a:pPr/>
              <a:t>1/6/2016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A4D3B4C-A4C0-46CD-91DD-784D1CB7B349}"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256FD3-31C5-40BD-85C3-2A216039C5B6}" type="datetimeFigureOut">
              <a:rPr lang="en-US" smtClean="0"/>
              <a:pPr/>
              <a:t>1/6/2016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1A550-E718-4490-9E9B-510C838D844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A1A550-E718-4490-9E9B-510C838D8442}"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1C57EC-59CB-47BA-A51B-519F020D1F86}" type="datetimeFigureOut">
              <a:rPr lang="en-US" smtClean="0"/>
              <a:pPr/>
              <a:t>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FF395-04C7-4E07-ADDD-5D439A42EFAB}" type="slidenum">
              <a:rPr lang="en-US" smtClean="0"/>
              <a:pPr/>
              <a:t>‹#›</a:t>
            </a:fld>
            <a:endParaRPr lang="en-US"/>
          </a:p>
        </p:txBody>
      </p:sp>
    </p:spTree>
  </p:cSld>
  <p:clrMapOvr>
    <a:masterClrMapping/>
  </p:clrMapOvr>
  <p:transition spd="med">
    <p:split orient="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1C57EC-59CB-47BA-A51B-519F020D1F86}" type="datetimeFigureOut">
              <a:rPr lang="en-US" smtClean="0"/>
              <a:pPr/>
              <a:t>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FF395-04C7-4E07-ADDD-5D439A42EFAB}" type="slidenum">
              <a:rPr lang="en-US" smtClean="0"/>
              <a:pPr/>
              <a:t>‹#›</a:t>
            </a:fld>
            <a:endParaRPr lang="en-US"/>
          </a:p>
        </p:txBody>
      </p:sp>
    </p:spTree>
  </p:cSld>
  <p:clrMapOvr>
    <a:masterClrMapping/>
  </p:clrMapOvr>
  <p:transition spd="med">
    <p:split orient="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1C57EC-59CB-47BA-A51B-519F020D1F86}" type="datetimeFigureOut">
              <a:rPr lang="en-US" smtClean="0"/>
              <a:pPr/>
              <a:t>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FF395-04C7-4E07-ADDD-5D439A42EFAB}" type="slidenum">
              <a:rPr lang="en-US" smtClean="0"/>
              <a:pPr/>
              <a:t>‹#›</a:t>
            </a:fld>
            <a:endParaRPr lang="en-US"/>
          </a:p>
        </p:txBody>
      </p:sp>
    </p:spTree>
  </p:cSld>
  <p:clrMapOvr>
    <a:masterClrMapping/>
  </p:clrMapOvr>
  <p:transition spd="med">
    <p:split orient="ver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1C57EC-59CB-47BA-A51B-519F020D1F86}" type="datetimeFigureOut">
              <a:rPr lang="en-US" smtClean="0"/>
              <a:pPr/>
              <a:t>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4FF395-04C7-4E07-ADDD-5D439A42EFAB}" type="slidenum">
              <a:rPr lang="en-US" smtClean="0"/>
              <a:pPr/>
              <a:t>‹#›</a:t>
            </a:fld>
            <a:endParaRPr lang="en-US"/>
          </a:p>
        </p:txBody>
      </p:sp>
    </p:spTree>
  </p:cSld>
  <p:clrMapOvr>
    <a:masterClrMapping/>
  </p:clrMapOvr>
  <p:transition spd="med">
    <p:split orient="ver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1C57EC-59CB-47BA-A51B-519F020D1F86}" type="datetimeFigureOut">
              <a:rPr lang="en-US" smtClean="0"/>
              <a:pPr/>
              <a:t>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4FF395-04C7-4E07-ADDD-5D439A42EFAB}" type="slidenum">
              <a:rPr lang="en-US" smtClean="0"/>
              <a:pPr/>
              <a:t>‹#›</a:t>
            </a:fld>
            <a:endParaRPr lang="en-US"/>
          </a:p>
        </p:txBody>
      </p:sp>
    </p:spTree>
  </p:cSld>
  <p:clrMapOvr>
    <a:masterClrMapping/>
  </p:clrMapOvr>
  <p:transition spd="med">
    <p:split orient="ver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1C57EC-59CB-47BA-A51B-519F020D1F86}" type="datetimeFigureOut">
              <a:rPr lang="en-US" smtClean="0"/>
              <a:pPr/>
              <a:t>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4FF395-04C7-4E07-ADDD-5D439A42EFAB}" type="slidenum">
              <a:rPr lang="en-US" smtClean="0"/>
              <a:pPr/>
              <a:t>‹#›</a:t>
            </a:fld>
            <a:endParaRPr lang="en-US"/>
          </a:p>
        </p:txBody>
      </p:sp>
    </p:spTree>
  </p:cSld>
  <p:clrMapOvr>
    <a:masterClrMapping/>
  </p:clrMapOvr>
  <p:transition spd="med">
    <p:split orient="ver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1C57EC-59CB-47BA-A51B-519F020D1F86}" type="datetimeFigureOut">
              <a:rPr lang="en-US" smtClean="0"/>
              <a:pPr/>
              <a:t>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4FF395-04C7-4E07-ADDD-5D439A42EFAB}" type="slidenum">
              <a:rPr lang="en-US" smtClean="0"/>
              <a:pPr/>
              <a:t>‹#›</a:t>
            </a:fld>
            <a:endParaRPr lang="en-US"/>
          </a:p>
        </p:txBody>
      </p:sp>
    </p:spTree>
  </p:cSld>
  <p:clrMapOvr>
    <a:masterClrMapping/>
  </p:clrMapOvr>
  <p:transition spd="med">
    <p:split orient="ver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1C57EC-59CB-47BA-A51B-519F020D1F86}" type="datetimeFigureOut">
              <a:rPr lang="en-US" smtClean="0"/>
              <a:pPr/>
              <a:t>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4FF395-04C7-4E07-ADDD-5D439A42EFAB}" type="slidenum">
              <a:rPr lang="en-US" smtClean="0"/>
              <a:pPr/>
              <a:t>‹#›</a:t>
            </a:fld>
            <a:endParaRPr lang="en-US"/>
          </a:p>
        </p:txBody>
      </p:sp>
    </p:spTree>
  </p:cSld>
  <p:clrMapOvr>
    <a:masterClrMapping/>
  </p:clrMapOvr>
  <p:transition spd="med">
    <p:split orient="ver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1C57EC-59CB-47BA-A51B-519F020D1F86}" type="datetimeFigureOut">
              <a:rPr lang="en-US" smtClean="0"/>
              <a:pPr/>
              <a:t>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4FF395-04C7-4E07-ADDD-5D439A42EFAB}" type="slidenum">
              <a:rPr lang="en-US" smtClean="0"/>
              <a:pPr/>
              <a:t>‹#›</a:t>
            </a:fld>
            <a:endParaRPr lang="en-US"/>
          </a:p>
        </p:txBody>
      </p:sp>
    </p:spTree>
  </p:cSld>
  <p:clrMapOvr>
    <a:masterClrMapping/>
  </p:clrMapOvr>
  <p:transition spd="med">
    <p:split orient="ver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1C57EC-59CB-47BA-A51B-519F020D1F86}" type="datetimeFigureOut">
              <a:rPr lang="en-US" smtClean="0"/>
              <a:pPr/>
              <a:t>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FF395-04C7-4E07-ADDD-5D439A42EFAB}" type="slidenum">
              <a:rPr lang="en-US" smtClean="0"/>
              <a:pPr/>
              <a:t>‹#›</a:t>
            </a:fld>
            <a:endParaRPr lang="en-US"/>
          </a:p>
        </p:txBody>
      </p:sp>
    </p:spTree>
  </p:cSld>
  <p:clrMapOvr>
    <a:masterClrMapping/>
  </p:clrMapOvr>
  <p:transition spd="med">
    <p:split orient="ver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1C57EC-59CB-47BA-A51B-519F020D1F86}" type="datetimeFigureOut">
              <a:rPr lang="en-US" smtClean="0"/>
              <a:pPr/>
              <a:t>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FF395-04C7-4E07-ADDD-5D439A42EFAB}" type="slidenum">
              <a:rPr lang="en-US" smtClean="0"/>
              <a:pPr/>
              <a:t>‹#›</a:t>
            </a:fld>
            <a:endParaRPr lang="en-US"/>
          </a:p>
        </p:txBody>
      </p:sp>
    </p:spTree>
  </p:cSld>
  <p:clrMapOvr>
    <a:masterClrMapping/>
  </p:clrMapOvr>
  <p:transition spd="med">
    <p:split orient="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1C57EC-59CB-47BA-A51B-519F020D1F86}" type="datetimeFigureOut">
              <a:rPr lang="en-US" smtClean="0"/>
              <a:pPr/>
              <a:t>1/6/2016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4FF395-04C7-4E07-ADDD-5D439A42EFA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spd="med">
    <p:split orient="vert"/>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8.gif"/></Relationships>
</file>

<file path=ppt/slides/_rels/slide14.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gif"/><Relationship Id="rId18" Type="http://schemas.openxmlformats.org/officeDocument/2006/relationships/image" Target="../media/image18.gif"/><Relationship Id="rId3" Type="http://schemas.openxmlformats.org/officeDocument/2006/relationships/image" Target="../media/image24.png"/><Relationship Id="rId7" Type="http://schemas.openxmlformats.org/officeDocument/2006/relationships/image" Target="../media/image28.jpeg"/><Relationship Id="rId12" Type="http://schemas.openxmlformats.org/officeDocument/2006/relationships/image" Target="../media/image33.jpeg"/><Relationship Id="rId17" Type="http://schemas.openxmlformats.org/officeDocument/2006/relationships/image" Target="../media/image38.jpeg"/><Relationship Id="rId2" Type="http://schemas.openxmlformats.org/officeDocument/2006/relationships/notesSlide" Target="../notesSlides/notesSlide14.xml"/><Relationship Id="rId16" Type="http://schemas.openxmlformats.org/officeDocument/2006/relationships/image" Target="../media/image37.jpeg"/><Relationship Id="rId20" Type="http://schemas.openxmlformats.org/officeDocument/2006/relationships/image" Target="../media/image40.jpeg"/><Relationship Id="rId1" Type="http://schemas.openxmlformats.org/officeDocument/2006/relationships/slideLayout" Target="../slideLayouts/slideLayout1.xml"/><Relationship Id="rId6" Type="http://schemas.openxmlformats.org/officeDocument/2006/relationships/image" Target="../media/image27.gif"/><Relationship Id="rId11" Type="http://schemas.openxmlformats.org/officeDocument/2006/relationships/image" Target="../media/image32.jpeg"/><Relationship Id="rId5" Type="http://schemas.openxmlformats.org/officeDocument/2006/relationships/image" Target="../media/image26.gif"/><Relationship Id="rId15" Type="http://schemas.openxmlformats.org/officeDocument/2006/relationships/image" Target="../media/image36.jpeg"/><Relationship Id="rId10" Type="http://schemas.openxmlformats.org/officeDocument/2006/relationships/image" Target="../media/image31.jpeg"/><Relationship Id="rId19" Type="http://schemas.openxmlformats.org/officeDocument/2006/relationships/image" Target="../media/image39.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logo_maintenance (1).gif"/>
          <p:cNvPicPr>
            <a:picLocks noChangeAspect="1"/>
          </p:cNvPicPr>
          <p:nvPr/>
        </p:nvPicPr>
        <p:blipFill>
          <a:blip r:embed="rId3" cstate="print"/>
          <a:stretch>
            <a:fillRect/>
          </a:stretch>
        </p:blipFill>
        <p:spPr>
          <a:xfrm>
            <a:off x="1833195" y="332656"/>
            <a:ext cx="5331093" cy="3395017"/>
          </a:xfrm>
          <a:prstGeom prst="rect">
            <a:avLst/>
          </a:prstGeom>
          <a:ln>
            <a:noFill/>
          </a:ln>
          <a:effectLst>
            <a:outerShdw sx="1000" sy="1000" algn="tl" rotWithShape="0">
              <a:srgbClr val="333333"/>
            </a:outerShdw>
          </a:effectLst>
        </p:spPr>
      </p:pic>
      <p:pic>
        <p:nvPicPr>
          <p:cNvPr id="22" name="Picture 21" descr="images (4).jpg"/>
          <p:cNvPicPr>
            <a:picLocks noChangeAspect="1"/>
          </p:cNvPicPr>
          <p:nvPr/>
        </p:nvPicPr>
        <p:blipFill>
          <a:blip r:embed="rId4" cstate="print"/>
          <a:stretch>
            <a:fillRect/>
          </a:stretch>
        </p:blipFill>
        <p:spPr>
          <a:xfrm>
            <a:off x="35496" y="4581288"/>
            <a:ext cx="2195736" cy="1440000"/>
          </a:xfrm>
          <a:prstGeom prst="rect">
            <a:avLst/>
          </a:prstGeom>
        </p:spPr>
      </p:pic>
      <p:pic>
        <p:nvPicPr>
          <p:cNvPr id="23" name="Picture 22" descr="download (4).jpg"/>
          <p:cNvPicPr>
            <a:picLocks noChangeAspect="1"/>
          </p:cNvPicPr>
          <p:nvPr/>
        </p:nvPicPr>
        <p:blipFill>
          <a:blip r:embed="rId5" cstate="print"/>
          <a:stretch>
            <a:fillRect/>
          </a:stretch>
        </p:blipFill>
        <p:spPr>
          <a:xfrm>
            <a:off x="4239704" y="4581288"/>
            <a:ext cx="2664296" cy="1440000"/>
          </a:xfrm>
          <a:prstGeom prst="rect">
            <a:avLst/>
          </a:prstGeom>
        </p:spPr>
      </p:pic>
      <p:pic>
        <p:nvPicPr>
          <p:cNvPr id="26" name="Picture 25" descr="images (18).jpg"/>
          <p:cNvPicPr>
            <a:picLocks noChangeAspect="1"/>
          </p:cNvPicPr>
          <p:nvPr/>
        </p:nvPicPr>
        <p:blipFill>
          <a:blip r:embed="rId6" cstate="print"/>
          <a:stretch>
            <a:fillRect/>
          </a:stretch>
        </p:blipFill>
        <p:spPr>
          <a:xfrm>
            <a:off x="2223480" y="4581288"/>
            <a:ext cx="2117187" cy="1440000"/>
          </a:xfrm>
          <a:prstGeom prst="rect">
            <a:avLst/>
          </a:prstGeom>
        </p:spPr>
      </p:pic>
      <p:pic>
        <p:nvPicPr>
          <p:cNvPr id="27" name="Picture 26" descr="images (9).jpg"/>
          <p:cNvPicPr>
            <a:picLocks noChangeAspect="1"/>
          </p:cNvPicPr>
          <p:nvPr/>
        </p:nvPicPr>
        <p:blipFill>
          <a:blip r:embed="rId7" cstate="print"/>
          <a:stretch>
            <a:fillRect/>
          </a:stretch>
        </p:blipFill>
        <p:spPr>
          <a:xfrm>
            <a:off x="6839744" y="4581288"/>
            <a:ext cx="2240000" cy="1440000"/>
          </a:xfrm>
          <a:prstGeom prst="rect">
            <a:avLst/>
          </a:prstGeom>
        </p:spPr>
      </p:pic>
    </p:spTree>
  </p:cSld>
  <p:clrMapOvr>
    <a:masterClrMapping/>
  </p:clrMapOvr>
  <p:transition spd="med">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457200" y="1052736"/>
            <a:ext cx="8229600" cy="508918"/>
          </a:xfrm>
        </p:spPr>
        <p:txBody>
          <a:bodyPr>
            <a:normAutofit/>
          </a:bodyPr>
          <a:lstStyle/>
          <a:p>
            <a:pPr algn="l"/>
            <a:r>
              <a:rPr lang="en-US" sz="1800" dirty="0" smtClean="0">
                <a:solidFill>
                  <a:srgbClr val="C00000"/>
                </a:solidFill>
                <a:latin typeface="Microsoft New Tai Lue" pitchFamily="34" charset="0"/>
                <a:cs typeface="Microsoft New Tai Lue" pitchFamily="34" charset="0"/>
              </a:rPr>
              <a:t>About ATT</a:t>
            </a:r>
            <a:endParaRPr lang="en-US" sz="1800" dirty="0">
              <a:solidFill>
                <a:srgbClr val="C00000"/>
              </a:solidFill>
              <a:latin typeface="Microsoft New Tai Lue" pitchFamily="34" charset="0"/>
              <a:cs typeface="Microsoft New Tai Lue" pitchFamily="34" charset="0"/>
            </a:endParaRPr>
          </a:p>
        </p:txBody>
      </p:sp>
      <p:sp>
        <p:nvSpPr>
          <p:cNvPr id="8" name="TextBox 7"/>
          <p:cNvSpPr txBox="1"/>
          <p:nvPr/>
        </p:nvSpPr>
        <p:spPr>
          <a:xfrm>
            <a:off x="792088" y="3082530"/>
            <a:ext cx="4572000" cy="2650726"/>
          </a:xfrm>
          <a:prstGeom prst="rect">
            <a:avLst/>
          </a:prstGeom>
          <a:noFill/>
        </p:spPr>
        <p:txBody>
          <a:bodyPr wrap="square" rtlCol="0">
            <a:spAutoFit/>
          </a:bodyPr>
          <a:lstStyle/>
          <a:p>
            <a:pPr algn="just">
              <a:lnSpc>
                <a:spcPct val="150000"/>
              </a:lnSpc>
            </a:pPr>
            <a:r>
              <a:rPr lang="en-US" sz="1400" dirty="0" smtClean="0">
                <a:latin typeface="Microsoft New Tai Lue" pitchFamily="34" charset="0"/>
                <a:cs typeface="Microsoft New Tai Lue" pitchFamily="34" charset="0"/>
              </a:rPr>
              <a:t>We offer a range of cleaning services;</a:t>
            </a:r>
          </a:p>
          <a:p>
            <a:pPr lvl="1" algn="just">
              <a:lnSpc>
                <a:spcPct val="150000"/>
              </a:lnSpc>
              <a:buFont typeface="Arial" pitchFamily="34" charset="0"/>
              <a:buChar char="•"/>
            </a:pPr>
            <a:r>
              <a:rPr lang="en-US" sz="1400" dirty="0" smtClean="0">
                <a:latin typeface="Microsoft New Tai Lue" pitchFamily="34" charset="0"/>
                <a:cs typeface="Microsoft New Tai Lue" pitchFamily="34" charset="0"/>
              </a:rPr>
              <a:t>  Hospitals / Medical </a:t>
            </a:r>
            <a:r>
              <a:rPr lang="en-US" sz="1400" dirty="0" err="1" smtClean="0">
                <a:latin typeface="Microsoft New Tai Lue" pitchFamily="34" charset="0"/>
                <a:cs typeface="Microsoft New Tai Lue" pitchFamily="34" charset="0"/>
              </a:rPr>
              <a:t>Centres</a:t>
            </a:r>
            <a:endParaRPr lang="en-US" sz="1400" dirty="0" smtClean="0">
              <a:latin typeface="Microsoft New Tai Lue" pitchFamily="34" charset="0"/>
              <a:cs typeface="Microsoft New Tai Lue" pitchFamily="34" charset="0"/>
            </a:endParaRPr>
          </a:p>
          <a:p>
            <a:pPr lvl="1" algn="just">
              <a:lnSpc>
                <a:spcPct val="150000"/>
              </a:lnSpc>
              <a:buFont typeface="Arial" pitchFamily="34" charset="0"/>
              <a:buChar char="•"/>
            </a:pPr>
            <a:r>
              <a:rPr lang="en-US" sz="1400" dirty="0" smtClean="0">
                <a:latin typeface="Microsoft New Tai Lue" pitchFamily="34" charset="0"/>
                <a:cs typeface="Microsoft New Tai Lue" pitchFamily="34" charset="0"/>
              </a:rPr>
              <a:t>  Commercial and Industrial</a:t>
            </a:r>
          </a:p>
          <a:p>
            <a:pPr lvl="1" algn="just">
              <a:lnSpc>
                <a:spcPct val="150000"/>
              </a:lnSpc>
              <a:buFont typeface="Arial" pitchFamily="34" charset="0"/>
              <a:buChar char="•"/>
            </a:pPr>
            <a:r>
              <a:rPr lang="en-US" sz="1400" dirty="0" smtClean="0">
                <a:latin typeface="Microsoft New Tai Lue" pitchFamily="34" charset="0"/>
                <a:cs typeface="Microsoft New Tai Lue" pitchFamily="34" charset="0"/>
              </a:rPr>
              <a:t>  Education</a:t>
            </a:r>
          </a:p>
          <a:p>
            <a:pPr lvl="1" algn="just">
              <a:lnSpc>
                <a:spcPct val="150000"/>
              </a:lnSpc>
              <a:buFont typeface="Arial" pitchFamily="34" charset="0"/>
              <a:buChar char="•"/>
            </a:pPr>
            <a:r>
              <a:rPr lang="en-US" sz="1400" dirty="0" smtClean="0">
                <a:latin typeface="Microsoft New Tai Lue" pitchFamily="34" charset="0"/>
                <a:cs typeface="Microsoft New Tai Lue" pitchFamily="34" charset="0"/>
              </a:rPr>
              <a:t>  Retail</a:t>
            </a:r>
          </a:p>
          <a:p>
            <a:pPr lvl="1" algn="just">
              <a:lnSpc>
                <a:spcPct val="150000"/>
              </a:lnSpc>
              <a:buFont typeface="Arial" pitchFamily="34" charset="0"/>
              <a:buChar char="•"/>
            </a:pPr>
            <a:r>
              <a:rPr lang="en-US" sz="1400" dirty="0" smtClean="0">
                <a:latin typeface="Microsoft New Tai Lue" pitchFamily="34" charset="0"/>
                <a:cs typeface="Microsoft New Tai Lue" pitchFamily="34" charset="0"/>
              </a:rPr>
              <a:t>  Real Estate</a:t>
            </a:r>
          </a:p>
          <a:p>
            <a:pPr lvl="1" algn="just">
              <a:lnSpc>
                <a:spcPct val="150000"/>
              </a:lnSpc>
              <a:buFont typeface="Arial" pitchFamily="34" charset="0"/>
              <a:buChar char="•"/>
            </a:pPr>
            <a:r>
              <a:rPr lang="en-US" sz="1400" dirty="0" smtClean="0">
                <a:latin typeface="Microsoft New Tai Lue" pitchFamily="34" charset="0"/>
                <a:cs typeface="Microsoft New Tai Lue" pitchFamily="34" charset="0"/>
              </a:rPr>
              <a:t>  Event Management</a:t>
            </a:r>
          </a:p>
          <a:p>
            <a:pPr lvl="1" algn="just">
              <a:lnSpc>
                <a:spcPct val="150000"/>
              </a:lnSpc>
              <a:buFont typeface="Arial" pitchFamily="34" charset="0"/>
              <a:buChar char="•"/>
            </a:pPr>
            <a:r>
              <a:rPr lang="en-US" sz="1400" dirty="0" smtClean="0">
                <a:latin typeface="Microsoft New Tai Lue" pitchFamily="34" charset="0"/>
                <a:cs typeface="Microsoft New Tai Lue" pitchFamily="34" charset="0"/>
              </a:rPr>
              <a:t>  Grounds maintenance</a:t>
            </a:r>
          </a:p>
        </p:txBody>
      </p:sp>
      <p:sp>
        <p:nvSpPr>
          <p:cNvPr id="10" name="TextBox 9"/>
          <p:cNvSpPr txBox="1"/>
          <p:nvPr/>
        </p:nvSpPr>
        <p:spPr>
          <a:xfrm>
            <a:off x="755576" y="1844824"/>
            <a:ext cx="7848872" cy="1384995"/>
          </a:xfrm>
          <a:prstGeom prst="rect">
            <a:avLst/>
          </a:prstGeom>
          <a:noFill/>
        </p:spPr>
        <p:txBody>
          <a:bodyPr wrap="square" rtlCol="0">
            <a:spAutoFit/>
          </a:bodyPr>
          <a:lstStyle/>
          <a:p>
            <a:pPr lvl="0">
              <a:lnSpc>
                <a:spcPct val="150000"/>
              </a:lnSpc>
            </a:pPr>
            <a:r>
              <a:rPr lang="en-US" sz="1400" b="1" dirty="0" smtClean="0">
                <a:solidFill>
                  <a:srgbClr val="C00000"/>
                </a:solidFill>
                <a:latin typeface="Microsoft New Tai Lue" pitchFamily="34" charset="0"/>
                <a:cs typeface="Microsoft New Tai Lue" pitchFamily="34" charset="0"/>
              </a:rPr>
              <a:t>ATT IS A PROFESSIONAL COMMERCIAL AND INDUSTRIAL CLEANING COMPANY.</a:t>
            </a:r>
          </a:p>
          <a:p>
            <a:pPr lvl="0">
              <a:lnSpc>
                <a:spcPct val="150000"/>
              </a:lnSpc>
            </a:pPr>
            <a:r>
              <a:rPr lang="en-US" sz="1400" b="1" dirty="0" smtClean="0">
                <a:solidFill>
                  <a:srgbClr val="C00000"/>
                </a:solidFill>
                <a:latin typeface="Microsoft New Tai Lue" pitchFamily="34" charset="0"/>
                <a:cs typeface="Microsoft New Tai Lue" pitchFamily="34" charset="0"/>
              </a:rPr>
              <a:t>OUR SUCCESS IS ATTRIBUTED TO OUR TIMELESS CUSTOMER-FOCUSED PHILOSOPHY AND PROFESSIONAL SERVICE. </a:t>
            </a:r>
          </a:p>
          <a:p>
            <a:pPr>
              <a:lnSpc>
                <a:spcPct val="150000"/>
              </a:lnSpc>
            </a:pPr>
            <a:r>
              <a:rPr lang="en-US" sz="1400" b="1" dirty="0" smtClean="0">
                <a:solidFill>
                  <a:schemeClr val="accent1">
                    <a:lumMod val="75000"/>
                  </a:schemeClr>
                </a:solidFill>
                <a:latin typeface="Microsoft New Tai Lue" pitchFamily="34" charset="0"/>
                <a:cs typeface="Microsoft New Tai Lue" pitchFamily="34" charset="0"/>
              </a:rPr>
              <a:t> </a:t>
            </a:r>
            <a:endParaRPr lang="en-US" sz="1400" b="1" dirty="0">
              <a:solidFill>
                <a:schemeClr val="accent1">
                  <a:lumMod val="75000"/>
                </a:schemeClr>
              </a:solidFill>
              <a:latin typeface="Microsoft New Tai Lue" pitchFamily="34" charset="0"/>
              <a:cs typeface="Microsoft New Tai Lue" pitchFamily="34" charset="0"/>
            </a:endParaRPr>
          </a:p>
        </p:txBody>
      </p:sp>
      <p:pic>
        <p:nvPicPr>
          <p:cNvPr id="13" name="Picture 12" descr="logo_maintenance (1).gif"/>
          <p:cNvPicPr>
            <a:picLocks noChangeAspect="1"/>
          </p:cNvPicPr>
          <p:nvPr/>
        </p:nvPicPr>
        <p:blipFill>
          <a:blip r:embed="rId3" cstate="print"/>
          <a:stretch>
            <a:fillRect/>
          </a:stretch>
        </p:blipFill>
        <p:spPr>
          <a:xfrm>
            <a:off x="4123698" y="332656"/>
            <a:ext cx="966652" cy="576064"/>
          </a:xfrm>
          <a:prstGeom prst="rect">
            <a:avLst/>
          </a:prstGeom>
          <a:ln>
            <a:noFill/>
          </a:ln>
          <a:effectLst>
            <a:outerShdw sx="1000" sy="1000" algn="tl" rotWithShape="0">
              <a:srgbClr val="333333"/>
            </a:outerShdw>
          </a:effectLst>
        </p:spPr>
      </p:pic>
      <p:pic>
        <p:nvPicPr>
          <p:cNvPr id="19" name="Picture 18" descr="officecleaning.jpg"/>
          <p:cNvPicPr>
            <a:picLocks noChangeAspect="1"/>
          </p:cNvPicPr>
          <p:nvPr/>
        </p:nvPicPr>
        <p:blipFill>
          <a:blip r:embed="rId4" cstate="print"/>
          <a:stretch>
            <a:fillRect/>
          </a:stretch>
        </p:blipFill>
        <p:spPr>
          <a:xfrm>
            <a:off x="4716016" y="3359438"/>
            <a:ext cx="3910127" cy="2301810"/>
          </a:xfrm>
          <a:prstGeom prst="rect">
            <a:avLst/>
          </a:prstGeom>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ppt_x"/>
                                          </p:val>
                                        </p:tav>
                                        <p:tav tm="100000">
                                          <p:val>
                                            <p:strVal val="#ppt_x"/>
                                          </p:val>
                                        </p:tav>
                                      </p:tavLst>
                                    </p:anim>
                                    <p:anim calcmode="lin" valueType="num">
                                      <p:cBhvr additive="base">
                                        <p:cTn id="8" dur="20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9" presetClass="entr" presetSubtype="0" fill="hold" nodeType="after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dissolve">
                                      <p:cBhvr>
                                        <p:cTn id="12" dur="1000"/>
                                        <p:tgtEl>
                                          <p:spTgt spid="8">
                                            <p:txEl>
                                              <p:pRg st="0" end="0"/>
                                            </p:txEl>
                                          </p:spTgt>
                                        </p:tgtEl>
                                      </p:cBhvr>
                                    </p:animEffect>
                                  </p:childTnLst>
                                </p:cTn>
                              </p:par>
                            </p:childTnLst>
                          </p:cTn>
                        </p:par>
                        <p:par>
                          <p:cTn id="13" fill="hold">
                            <p:stCondLst>
                              <p:cond delay="3000"/>
                            </p:stCondLst>
                            <p:childTnLst>
                              <p:par>
                                <p:cTn id="14" presetID="14" presetClass="entr" presetSubtype="5" fill="hold" nodeType="afterEffect">
                                  <p:stCondLst>
                                    <p:cond delay="500"/>
                                  </p:stCondLst>
                                  <p:iterate type="wd">
                                    <p:tmPct val="0"/>
                                  </p:iterate>
                                  <p:childTnLst>
                                    <p:set>
                                      <p:cBhvr>
                                        <p:cTn id="15" dur="1" fill="hold">
                                          <p:stCondLst>
                                            <p:cond delay="0"/>
                                          </p:stCondLst>
                                        </p:cTn>
                                        <p:tgtEl>
                                          <p:spTgt spid="8">
                                            <p:txEl>
                                              <p:pRg st="1" end="1"/>
                                            </p:txEl>
                                          </p:spTgt>
                                        </p:tgtEl>
                                        <p:attrNameLst>
                                          <p:attrName>style.visibility</p:attrName>
                                        </p:attrNameLst>
                                      </p:cBhvr>
                                      <p:to>
                                        <p:strVal val="visible"/>
                                      </p:to>
                                    </p:set>
                                    <p:animEffect transition="in" filter="randombar(vertical)">
                                      <p:cBhvr>
                                        <p:cTn id="16" dur="1000"/>
                                        <p:tgtEl>
                                          <p:spTgt spid="8">
                                            <p:txEl>
                                              <p:pRg st="1" end="1"/>
                                            </p:txEl>
                                          </p:spTgt>
                                        </p:tgtEl>
                                      </p:cBhvr>
                                    </p:animEffect>
                                  </p:childTnLst>
                                </p:cTn>
                              </p:par>
                            </p:childTnLst>
                          </p:cTn>
                        </p:par>
                        <p:par>
                          <p:cTn id="17" fill="hold">
                            <p:stCondLst>
                              <p:cond delay="4500"/>
                            </p:stCondLst>
                            <p:childTnLst>
                              <p:par>
                                <p:cTn id="18" presetID="14" presetClass="entr" presetSubtype="5" fill="hold" nodeType="after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randombar(vertical)">
                                      <p:cBhvr>
                                        <p:cTn id="20" dur="1000"/>
                                        <p:tgtEl>
                                          <p:spTgt spid="8">
                                            <p:txEl>
                                              <p:pRg st="2" end="2"/>
                                            </p:txEl>
                                          </p:spTgt>
                                        </p:tgtEl>
                                      </p:cBhvr>
                                    </p:animEffect>
                                  </p:childTnLst>
                                </p:cTn>
                              </p:par>
                            </p:childTnLst>
                          </p:cTn>
                        </p:par>
                        <p:par>
                          <p:cTn id="21" fill="hold">
                            <p:stCondLst>
                              <p:cond delay="5500"/>
                            </p:stCondLst>
                            <p:childTnLst>
                              <p:par>
                                <p:cTn id="22" presetID="14" presetClass="entr" presetSubtype="5" fill="hold" nodeType="afterEffect">
                                  <p:stCondLst>
                                    <p:cond delay="0"/>
                                  </p:stCondLst>
                                  <p:childTnLst>
                                    <p:set>
                                      <p:cBhvr>
                                        <p:cTn id="23" dur="1" fill="hold">
                                          <p:stCondLst>
                                            <p:cond delay="0"/>
                                          </p:stCondLst>
                                        </p:cTn>
                                        <p:tgtEl>
                                          <p:spTgt spid="8">
                                            <p:txEl>
                                              <p:pRg st="3" end="3"/>
                                            </p:txEl>
                                          </p:spTgt>
                                        </p:tgtEl>
                                        <p:attrNameLst>
                                          <p:attrName>style.visibility</p:attrName>
                                        </p:attrNameLst>
                                      </p:cBhvr>
                                      <p:to>
                                        <p:strVal val="visible"/>
                                      </p:to>
                                    </p:set>
                                    <p:animEffect transition="in" filter="randombar(vertical)">
                                      <p:cBhvr>
                                        <p:cTn id="24" dur="1000"/>
                                        <p:tgtEl>
                                          <p:spTgt spid="8">
                                            <p:txEl>
                                              <p:pRg st="3" end="3"/>
                                            </p:txEl>
                                          </p:spTgt>
                                        </p:tgtEl>
                                      </p:cBhvr>
                                    </p:animEffect>
                                  </p:childTnLst>
                                </p:cTn>
                              </p:par>
                            </p:childTnLst>
                          </p:cTn>
                        </p:par>
                        <p:par>
                          <p:cTn id="25" fill="hold">
                            <p:stCondLst>
                              <p:cond delay="6500"/>
                            </p:stCondLst>
                            <p:childTnLst>
                              <p:par>
                                <p:cTn id="26" presetID="14" presetClass="entr" presetSubtype="5" fill="hold" nodeType="afterEffect">
                                  <p:stCondLst>
                                    <p:cond delay="0"/>
                                  </p:stCondLst>
                                  <p:childTnLst>
                                    <p:set>
                                      <p:cBhvr>
                                        <p:cTn id="27" dur="1" fill="hold">
                                          <p:stCondLst>
                                            <p:cond delay="0"/>
                                          </p:stCondLst>
                                        </p:cTn>
                                        <p:tgtEl>
                                          <p:spTgt spid="8">
                                            <p:txEl>
                                              <p:pRg st="4" end="4"/>
                                            </p:txEl>
                                          </p:spTgt>
                                        </p:tgtEl>
                                        <p:attrNameLst>
                                          <p:attrName>style.visibility</p:attrName>
                                        </p:attrNameLst>
                                      </p:cBhvr>
                                      <p:to>
                                        <p:strVal val="visible"/>
                                      </p:to>
                                    </p:set>
                                    <p:animEffect transition="in" filter="randombar(vertical)">
                                      <p:cBhvr>
                                        <p:cTn id="28" dur="1000"/>
                                        <p:tgtEl>
                                          <p:spTgt spid="8">
                                            <p:txEl>
                                              <p:pRg st="4" end="4"/>
                                            </p:txEl>
                                          </p:spTgt>
                                        </p:tgtEl>
                                      </p:cBhvr>
                                    </p:animEffect>
                                  </p:childTnLst>
                                </p:cTn>
                              </p:par>
                            </p:childTnLst>
                          </p:cTn>
                        </p:par>
                        <p:par>
                          <p:cTn id="29" fill="hold">
                            <p:stCondLst>
                              <p:cond delay="7500"/>
                            </p:stCondLst>
                            <p:childTnLst>
                              <p:par>
                                <p:cTn id="30" presetID="14" presetClass="entr" presetSubtype="5" fill="hold" nodeType="after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randombar(vertical)">
                                      <p:cBhvr>
                                        <p:cTn id="32" dur="1000"/>
                                        <p:tgtEl>
                                          <p:spTgt spid="8">
                                            <p:txEl>
                                              <p:pRg st="5" end="5"/>
                                            </p:txEl>
                                          </p:spTgt>
                                        </p:tgtEl>
                                      </p:cBhvr>
                                    </p:animEffect>
                                  </p:childTnLst>
                                </p:cTn>
                              </p:par>
                            </p:childTnLst>
                          </p:cTn>
                        </p:par>
                        <p:par>
                          <p:cTn id="33" fill="hold">
                            <p:stCondLst>
                              <p:cond delay="8500"/>
                            </p:stCondLst>
                            <p:childTnLst>
                              <p:par>
                                <p:cTn id="34" presetID="14" presetClass="entr" presetSubtype="5" fill="hold" nodeType="afterEffect">
                                  <p:stCondLst>
                                    <p:cond delay="0"/>
                                  </p:stCondLst>
                                  <p:childTnLst>
                                    <p:set>
                                      <p:cBhvr>
                                        <p:cTn id="35" dur="1" fill="hold">
                                          <p:stCondLst>
                                            <p:cond delay="0"/>
                                          </p:stCondLst>
                                        </p:cTn>
                                        <p:tgtEl>
                                          <p:spTgt spid="8">
                                            <p:txEl>
                                              <p:pRg st="6" end="6"/>
                                            </p:txEl>
                                          </p:spTgt>
                                        </p:tgtEl>
                                        <p:attrNameLst>
                                          <p:attrName>style.visibility</p:attrName>
                                        </p:attrNameLst>
                                      </p:cBhvr>
                                      <p:to>
                                        <p:strVal val="visible"/>
                                      </p:to>
                                    </p:set>
                                    <p:animEffect transition="in" filter="randombar(vertical)">
                                      <p:cBhvr>
                                        <p:cTn id="36" dur="1000"/>
                                        <p:tgtEl>
                                          <p:spTgt spid="8">
                                            <p:txEl>
                                              <p:pRg st="6" end="6"/>
                                            </p:txEl>
                                          </p:spTgt>
                                        </p:tgtEl>
                                      </p:cBhvr>
                                    </p:animEffect>
                                  </p:childTnLst>
                                </p:cTn>
                              </p:par>
                            </p:childTnLst>
                          </p:cTn>
                        </p:par>
                        <p:par>
                          <p:cTn id="37" fill="hold">
                            <p:stCondLst>
                              <p:cond delay="9500"/>
                            </p:stCondLst>
                            <p:childTnLst>
                              <p:par>
                                <p:cTn id="38" presetID="14" presetClass="entr" presetSubtype="5" fill="hold" nodeType="afterEffect">
                                  <p:stCondLst>
                                    <p:cond delay="0"/>
                                  </p:stCondLst>
                                  <p:childTnLst>
                                    <p:set>
                                      <p:cBhvr>
                                        <p:cTn id="39" dur="1" fill="hold">
                                          <p:stCondLst>
                                            <p:cond delay="0"/>
                                          </p:stCondLst>
                                        </p:cTn>
                                        <p:tgtEl>
                                          <p:spTgt spid="8">
                                            <p:txEl>
                                              <p:pRg st="7" end="7"/>
                                            </p:txEl>
                                          </p:spTgt>
                                        </p:tgtEl>
                                        <p:attrNameLst>
                                          <p:attrName>style.visibility</p:attrName>
                                        </p:attrNameLst>
                                      </p:cBhvr>
                                      <p:to>
                                        <p:strVal val="visible"/>
                                      </p:to>
                                    </p:set>
                                    <p:animEffect transition="in" filter="randombar(vertical)">
                                      <p:cBhvr>
                                        <p:cTn id="40" dur="10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p:cNvGraphicFramePr/>
          <p:nvPr/>
        </p:nvGraphicFramePr>
        <p:xfrm>
          <a:off x="1259632" y="1844824"/>
          <a:ext cx="6912768"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Title 16"/>
          <p:cNvSpPr txBox="1">
            <a:spLocks/>
          </p:cNvSpPr>
          <p:nvPr/>
        </p:nvSpPr>
        <p:spPr>
          <a:xfrm>
            <a:off x="457200" y="1052736"/>
            <a:ext cx="8229600" cy="50891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smtClean="0">
                <a:ln>
                  <a:noFill/>
                </a:ln>
                <a:solidFill>
                  <a:schemeClr val="tx1"/>
                </a:solidFill>
                <a:effectLst/>
                <a:uLnTx/>
                <a:uFillTx/>
                <a:latin typeface="Microsoft New Tai Lue" pitchFamily="34" charset="0"/>
                <a:ea typeface="+mj-ea"/>
                <a:cs typeface="Microsoft New Tai Lue" pitchFamily="34" charset="0"/>
              </a:rPr>
              <a:t>About ATT</a:t>
            </a:r>
            <a:endParaRPr kumimoji="0" lang="en-US" sz="1800" b="0" i="0" u="none" strike="noStrike" kern="1200" cap="none" spc="0" normalizeH="0" baseline="0" noProof="0" dirty="0" smtClean="0">
              <a:ln>
                <a:noFill/>
              </a:ln>
              <a:solidFill>
                <a:schemeClr val="tx1"/>
              </a:solidFill>
              <a:effectLst/>
              <a:uLnTx/>
              <a:uFillTx/>
              <a:latin typeface="Microsoft New Tai Lue" pitchFamily="34" charset="0"/>
              <a:ea typeface="+mj-ea"/>
              <a:cs typeface="Microsoft New Tai Lue" pitchFamily="34" charset="0"/>
            </a:endParaRPr>
          </a:p>
        </p:txBody>
      </p:sp>
      <p:pic>
        <p:nvPicPr>
          <p:cNvPr id="25" name="Picture 24" descr="logo_maintenance (1).gif"/>
          <p:cNvPicPr>
            <a:picLocks noChangeAspect="1"/>
          </p:cNvPicPr>
          <p:nvPr/>
        </p:nvPicPr>
        <p:blipFill>
          <a:blip r:embed="rId8" cstate="print"/>
          <a:stretch>
            <a:fillRect/>
          </a:stretch>
        </p:blipFill>
        <p:spPr>
          <a:xfrm>
            <a:off x="4123698" y="332656"/>
            <a:ext cx="966652" cy="576064"/>
          </a:xfrm>
          <a:prstGeom prst="rect">
            <a:avLst/>
          </a:prstGeom>
          <a:ln>
            <a:noFill/>
          </a:ln>
          <a:effectLst>
            <a:outerShdw sx="1000" sy="1000" algn="tl" rotWithShape="0">
              <a:srgbClr val="333333"/>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graphicEl>
                                              <a:dgm id="{1FB9334B-66E3-4E12-BC90-E5C1F4340B02}"/>
                                            </p:graphicEl>
                                          </p:spTgt>
                                        </p:tgtEl>
                                        <p:attrNameLst>
                                          <p:attrName>style.visibility</p:attrName>
                                        </p:attrNameLst>
                                      </p:cBhvr>
                                      <p:to>
                                        <p:strVal val="visible"/>
                                      </p:to>
                                    </p:set>
                                    <p:animEffect transition="in" filter="slide(fromBottom)">
                                      <p:cBhvr>
                                        <p:cTn id="7" dur="1000"/>
                                        <p:tgtEl>
                                          <p:spTgt spid="12">
                                            <p:graphicEl>
                                              <a:dgm id="{1FB9334B-66E3-4E12-BC90-E5C1F4340B02}"/>
                                            </p:graphic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2">
                                            <p:graphicEl>
                                              <a:dgm id="{D15E0D88-6E32-4E2A-AB0F-F6A1B267F91E}"/>
                                            </p:graphicEl>
                                          </p:spTgt>
                                        </p:tgtEl>
                                        <p:attrNameLst>
                                          <p:attrName>style.visibility</p:attrName>
                                        </p:attrNameLst>
                                      </p:cBhvr>
                                      <p:to>
                                        <p:strVal val="visible"/>
                                      </p:to>
                                    </p:set>
                                    <p:animEffect transition="in" filter="slide(fromBottom)">
                                      <p:cBhvr>
                                        <p:cTn id="10" dur="1000"/>
                                        <p:tgtEl>
                                          <p:spTgt spid="12">
                                            <p:graphicEl>
                                              <a:dgm id="{D15E0D88-6E32-4E2A-AB0F-F6A1B267F91E}"/>
                                            </p:graphicEl>
                                          </p:spTgt>
                                        </p:tgtEl>
                                      </p:cBhvr>
                                    </p:animEffect>
                                  </p:childTnLst>
                                </p:cTn>
                              </p:par>
                            </p:childTnLst>
                          </p:cTn>
                        </p:par>
                        <p:par>
                          <p:cTn id="11" fill="hold">
                            <p:stCondLst>
                              <p:cond delay="1000"/>
                            </p:stCondLst>
                            <p:childTnLst>
                              <p:par>
                                <p:cTn id="12" presetID="12" presetClass="entr" presetSubtype="4" fill="hold" grpId="0" nodeType="afterEffect">
                                  <p:stCondLst>
                                    <p:cond delay="1000"/>
                                  </p:stCondLst>
                                  <p:childTnLst>
                                    <p:set>
                                      <p:cBhvr>
                                        <p:cTn id="13" dur="1" fill="hold">
                                          <p:stCondLst>
                                            <p:cond delay="0"/>
                                          </p:stCondLst>
                                        </p:cTn>
                                        <p:tgtEl>
                                          <p:spTgt spid="12">
                                            <p:graphicEl>
                                              <a:dgm id="{BED7F506-0BBC-4935-AF14-C50CBBEF15AE}"/>
                                            </p:graphicEl>
                                          </p:spTgt>
                                        </p:tgtEl>
                                        <p:attrNameLst>
                                          <p:attrName>style.visibility</p:attrName>
                                        </p:attrNameLst>
                                      </p:cBhvr>
                                      <p:to>
                                        <p:strVal val="visible"/>
                                      </p:to>
                                    </p:set>
                                    <p:animEffect transition="in" filter="slide(fromBottom)">
                                      <p:cBhvr>
                                        <p:cTn id="14" dur="1000"/>
                                        <p:tgtEl>
                                          <p:spTgt spid="12">
                                            <p:graphicEl>
                                              <a:dgm id="{BED7F506-0BBC-4935-AF14-C50CBBEF15AE}"/>
                                            </p:graphicEl>
                                          </p:spTgt>
                                        </p:tgtEl>
                                      </p:cBhvr>
                                    </p:animEffect>
                                  </p:childTnLst>
                                </p:cTn>
                              </p:par>
                              <p:par>
                                <p:cTn id="15" presetID="12" presetClass="entr" presetSubtype="4" fill="hold" grpId="0" nodeType="withEffect">
                                  <p:stCondLst>
                                    <p:cond delay="1000"/>
                                  </p:stCondLst>
                                  <p:childTnLst>
                                    <p:set>
                                      <p:cBhvr>
                                        <p:cTn id="16" dur="1" fill="hold">
                                          <p:stCondLst>
                                            <p:cond delay="0"/>
                                          </p:stCondLst>
                                        </p:cTn>
                                        <p:tgtEl>
                                          <p:spTgt spid="12">
                                            <p:graphicEl>
                                              <a:dgm id="{901BFCAD-0CD7-4676-B73A-A02CBC76B599}"/>
                                            </p:graphicEl>
                                          </p:spTgt>
                                        </p:tgtEl>
                                        <p:attrNameLst>
                                          <p:attrName>style.visibility</p:attrName>
                                        </p:attrNameLst>
                                      </p:cBhvr>
                                      <p:to>
                                        <p:strVal val="visible"/>
                                      </p:to>
                                    </p:set>
                                    <p:animEffect transition="in" filter="slide(fromBottom)">
                                      <p:cBhvr>
                                        <p:cTn id="17" dur="1000"/>
                                        <p:tgtEl>
                                          <p:spTgt spid="12">
                                            <p:graphicEl>
                                              <a:dgm id="{901BFCAD-0CD7-4676-B73A-A02CBC76B599}"/>
                                            </p:graphicEl>
                                          </p:spTgt>
                                        </p:tgtEl>
                                      </p:cBhvr>
                                    </p:animEffect>
                                  </p:childTnLst>
                                </p:cTn>
                              </p:par>
                            </p:childTnLst>
                          </p:cTn>
                        </p:par>
                        <p:par>
                          <p:cTn id="18" fill="hold">
                            <p:stCondLst>
                              <p:cond delay="3000"/>
                            </p:stCondLst>
                            <p:childTnLst>
                              <p:par>
                                <p:cTn id="19" presetID="12" presetClass="entr" presetSubtype="4" fill="hold" grpId="0" nodeType="afterEffect">
                                  <p:stCondLst>
                                    <p:cond delay="1500"/>
                                  </p:stCondLst>
                                  <p:childTnLst>
                                    <p:set>
                                      <p:cBhvr>
                                        <p:cTn id="20" dur="1" fill="hold">
                                          <p:stCondLst>
                                            <p:cond delay="0"/>
                                          </p:stCondLst>
                                        </p:cTn>
                                        <p:tgtEl>
                                          <p:spTgt spid="12">
                                            <p:graphicEl>
                                              <a:dgm id="{3635843C-5594-4627-B021-A11CADB96160}"/>
                                            </p:graphicEl>
                                          </p:spTgt>
                                        </p:tgtEl>
                                        <p:attrNameLst>
                                          <p:attrName>style.visibility</p:attrName>
                                        </p:attrNameLst>
                                      </p:cBhvr>
                                      <p:to>
                                        <p:strVal val="visible"/>
                                      </p:to>
                                    </p:set>
                                    <p:animEffect transition="in" filter="slide(fromBottom)">
                                      <p:cBhvr>
                                        <p:cTn id="21" dur="1000"/>
                                        <p:tgtEl>
                                          <p:spTgt spid="12">
                                            <p:graphicEl>
                                              <a:dgm id="{3635843C-5594-4627-B021-A11CADB96160}"/>
                                            </p:graphicEl>
                                          </p:spTgt>
                                        </p:tgtEl>
                                      </p:cBhvr>
                                    </p:animEffect>
                                  </p:childTnLst>
                                </p:cTn>
                              </p:par>
                              <p:par>
                                <p:cTn id="22" presetID="12" presetClass="entr" presetSubtype="4" fill="hold" grpId="0" nodeType="withEffect">
                                  <p:stCondLst>
                                    <p:cond delay="1500"/>
                                  </p:stCondLst>
                                  <p:childTnLst>
                                    <p:set>
                                      <p:cBhvr>
                                        <p:cTn id="23" dur="1" fill="hold">
                                          <p:stCondLst>
                                            <p:cond delay="0"/>
                                          </p:stCondLst>
                                        </p:cTn>
                                        <p:tgtEl>
                                          <p:spTgt spid="12">
                                            <p:graphicEl>
                                              <a:dgm id="{63BFD4F0-8480-4C25-BF01-A625874B6D87}"/>
                                            </p:graphicEl>
                                          </p:spTgt>
                                        </p:tgtEl>
                                        <p:attrNameLst>
                                          <p:attrName>style.visibility</p:attrName>
                                        </p:attrNameLst>
                                      </p:cBhvr>
                                      <p:to>
                                        <p:strVal val="visible"/>
                                      </p:to>
                                    </p:set>
                                    <p:animEffect transition="in" filter="slide(fromBottom)">
                                      <p:cBhvr>
                                        <p:cTn id="24" dur="1000"/>
                                        <p:tgtEl>
                                          <p:spTgt spid="12">
                                            <p:graphicEl>
                                              <a:dgm id="{63BFD4F0-8480-4C25-BF01-A625874B6D87}"/>
                                            </p:graphicEl>
                                          </p:spTgt>
                                        </p:tgtEl>
                                      </p:cBhvr>
                                    </p:animEffect>
                                  </p:childTnLst>
                                </p:cTn>
                              </p:par>
                            </p:childTnLst>
                          </p:cTn>
                        </p:par>
                        <p:par>
                          <p:cTn id="25" fill="hold">
                            <p:stCondLst>
                              <p:cond delay="5500"/>
                            </p:stCondLst>
                            <p:childTnLst>
                              <p:par>
                                <p:cTn id="26" presetID="12" presetClass="entr" presetSubtype="4" fill="hold" grpId="0" nodeType="afterEffect">
                                  <p:stCondLst>
                                    <p:cond delay="1500"/>
                                  </p:stCondLst>
                                  <p:childTnLst>
                                    <p:set>
                                      <p:cBhvr>
                                        <p:cTn id="27" dur="1" fill="hold">
                                          <p:stCondLst>
                                            <p:cond delay="0"/>
                                          </p:stCondLst>
                                        </p:cTn>
                                        <p:tgtEl>
                                          <p:spTgt spid="12">
                                            <p:graphicEl>
                                              <a:dgm id="{8242FD76-AA9D-47B0-AC2C-0C12AC01BC38}"/>
                                            </p:graphicEl>
                                          </p:spTgt>
                                        </p:tgtEl>
                                        <p:attrNameLst>
                                          <p:attrName>style.visibility</p:attrName>
                                        </p:attrNameLst>
                                      </p:cBhvr>
                                      <p:to>
                                        <p:strVal val="visible"/>
                                      </p:to>
                                    </p:set>
                                    <p:animEffect transition="in" filter="slide(fromBottom)">
                                      <p:cBhvr>
                                        <p:cTn id="28" dur="1000"/>
                                        <p:tgtEl>
                                          <p:spTgt spid="12">
                                            <p:graphicEl>
                                              <a:dgm id="{8242FD76-AA9D-47B0-AC2C-0C12AC01BC38}"/>
                                            </p:graphicEl>
                                          </p:spTgt>
                                        </p:tgtEl>
                                      </p:cBhvr>
                                    </p:animEffect>
                                  </p:childTnLst>
                                </p:cTn>
                              </p:par>
                              <p:par>
                                <p:cTn id="29" presetID="12" presetClass="entr" presetSubtype="4" fill="hold" grpId="0" nodeType="withEffect">
                                  <p:stCondLst>
                                    <p:cond delay="1500"/>
                                  </p:stCondLst>
                                  <p:childTnLst>
                                    <p:set>
                                      <p:cBhvr>
                                        <p:cTn id="30" dur="1" fill="hold">
                                          <p:stCondLst>
                                            <p:cond delay="0"/>
                                          </p:stCondLst>
                                        </p:cTn>
                                        <p:tgtEl>
                                          <p:spTgt spid="12">
                                            <p:graphicEl>
                                              <a:dgm id="{AF1691A4-F24F-4AFA-B5E4-47767F413D8E}"/>
                                            </p:graphicEl>
                                          </p:spTgt>
                                        </p:tgtEl>
                                        <p:attrNameLst>
                                          <p:attrName>style.visibility</p:attrName>
                                        </p:attrNameLst>
                                      </p:cBhvr>
                                      <p:to>
                                        <p:strVal val="visible"/>
                                      </p:to>
                                    </p:set>
                                    <p:animEffect transition="in" filter="slide(fromBottom)">
                                      <p:cBhvr>
                                        <p:cTn id="31" dur="1000"/>
                                        <p:tgtEl>
                                          <p:spTgt spid="12">
                                            <p:graphicEl>
                                              <a:dgm id="{AF1691A4-F24F-4AFA-B5E4-47767F413D8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uiExpand="1">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827584" y="1628800"/>
            <a:ext cx="7776864" cy="4616648"/>
          </a:xfrm>
          <a:prstGeom prst="rect">
            <a:avLst/>
          </a:prstGeom>
          <a:noFill/>
        </p:spPr>
        <p:txBody>
          <a:bodyPr wrap="square" numCol="2" rtlCol="0">
            <a:spAutoFit/>
          </a:bodyPr>
          <a:lstStyle/>
          <a:p>
            <a:pPr>
              <a:lnSpc>
                <a:spcPct val="150000"/>
              </a:lnSpc>
              <a:buFont typeface="Arial" pitchFamily="34" charset="0"/>
              <a:buChar char="•"/>
            </a:pPr>
            <a:r>
              <a:rPr lang="en-US" sz="1400" dirty="0" smtClean="0">
                <a:latin typeface="Microsoft New Tai Lue" pitchFamily="34" charset="0"/>
                <a:cs typeface="Microsoft New Tai Lue" pitchFamily="34" charset="0"/>
              </a:rPr>
              <a:t>  Carpet steam cleaning</a:t>
            </a:r>
          </a:p>
          <a:p>
            <a:pPr>
              <a:lnSpc>
                <a:spcPct val="150000"/>
              </a:lnSpc>
              <a:buFont typeface="Arial" pitchFamily="34" charset="0"/>
              <a:buChar char="•"/>
            </a:pPr>
            <a:r>
              <a:rPr lang="en-US" sz="1400" dirty="0" smtClean="0">
                <a:latin typeface="Microsoft New Tai Lue" pitchFamily="34" charset="0"/>
                <a:cs typeface="Microsoft New Tai Lue" pitchFamily="34" charset="0"/>
              </a:rPr>
              <a:t>  Window wash &amp; squeegee</a:t>
            </a:r>
          </a:p>
          <a:p>
            <a:pPr>
              <a:lnSpc>
                <a:spcPct val="150000"/>
              </a:lnSpc>
              <a:buFont typeface="Arial" pitchFamily="34" charset="0"/>
              <a:buChar char="•"/>
            </a:pPr>
            <a:r>
              <a:rPr lang="en-US" sz="1400" dirty="0" smtClean="0">
                <a:latin typeface="Microsoft New Tai Lue" pitchFamily="34" charset="0"/>
                <a:cs typeface="Microsoft New Tai Lue" pitchFamily="34" charset="0"/>
              </a:rPr>
              <a:t>  All types of hard floor strip and sealing</a:t>
            </a:r>
          </a:p>
          <a:p>
            <a:pPr>
              <a:lnSpc>
                <a:spcPct val="150000"/>
              </a:lnSpc>
              <a:buFont typeface="Arial" pitchFamily="34" charset="0"/>
              <a:buChar char="•"/>
            </a:pPr>
            <a:r>
              <a:rPr lang="en-US" sz="1400" dirty="0" smtClean="0">
                <a:latin typeface="Microsoft New Tai Lue" pitchFamily="34" charset="0"/>
                <a:cs typeface="Microsoft New Tai Lue" pitchFamily="34" charset="0"/>
              </a:rPr>
              <a:t>  Waste removal</a:t>
            </a:r>
          </a:p>
          <a:p>
            <a:pPr>
              <a:lnSpc>
                <a:spcPct val="150000"/>
              </a:lnSpc>
              <a:buFont typeface="Arial" pitchFamily="34" charset="0"/>
              <a:buChar char="•"/>
            </a:pPr>
            <a:r>
              <a:rPr lang="en-US" sz="1400" dirty="0" smtClean="0">
                <a:latin typeface="Microsoft New Tai Lue" pitchFamily="34" charset="0"/>
                <a:cs typeface="Microsoft New Tai Lue" pitchFamily="34" charset="0"/>
              </a:rPr>
              <a:t>  Wall and ceiling</a:t>
            </a:r>
          </a:p>
          <a:p>
            <a:pPr>
              <a:lnSpc>
                <a:spcPct val="150000"/>
              </a:lnSpc>
              <a:buFont typeface="Arial" pitchFamily="34" charset="0"/>
              <a:buChar char="•"/>
            </a:pPr>
            <a:r>
              <a:rPr lang="en-US" sz="1400" dirty="0" smtClean="0">
                <a:latin typeface="Microsoft New Tai Lue" pitchFamily="34" charset="0"/>
                <a:cs typeface="Microsoft New Tai Lue" pitchFamily="34" charset="0"/>
              </a:rPr>
              <a:t>  Provision of toilet requisites</a:t>
            </a:r>
          </a:p>
          <a:p>
            <a:pPr>
              <a:lnSpc>
                <a:spcPct val="150000"/>
              </a:lnSpc>
              <a:buFont typeface="Arial" pitchFamily="34" charset="0"/>
              <a:buChar char="•"/>
            </a:pPr>
            <a:r>
              <a:rPr lang="en-US" sz="1400" dirty="0" smtClean="0">
                <a:latin typeface="Microsoft New Tai Lue" pitchFamily="34" charset="0"/>
                <a:cs typeface="Microsoft New Tai Lue" pitchFamily="34" charset="0"/>
              </a:rPr>
              <a:t>  High pressure cleaning</a:t>
            </a:r>
          </a:p>
          <a:p>
            <a:pPr>
              <a:lnSpc>
                <a:spcPct val="150000"/>
              </a:lnSpc>
              <a:buFont typeface="Arial" pitchFamily="34" charset="0"/>
              <a:buChar char="•"/>
            </a:pPr>
            <a:r>
              <a:rPr lang="en-US" sz="1400" dirty="0" smtClean="0">
                <a:latin typeface="Microsoft New Tai Lue" pitchFamily="34" charset="0"/>
                <a:cs typeface="Microsoft New Tai Lue" pitchFamily="34" charset="0"/>
              </a:rPr>
              <a:t>  Pest control</a:t>
            </a:r>
          </a:p>
          <a:p>
            <a:pPr>
              <a:lnSpc>
                <a:spcPct val="150000"/>
              </a:lnSpc>
              <a:buFont typeface="Arial" pitchFamily="34" charset="0"/>
              <a:buChar char="•"/>
            </a:pPr>
            <a:endParaRPr lang="en-US" sz="1400" dirty="0" smtClean="0">
              <a:latin typeface="Microsoft New Tai Lue" pitchFamily="34" charset="0"/>
              <a:cs typeface="Microsoft New Tai Lue" pitchFamily="34" charset="0"/>
            </a:endParaRPr>
          </a:p>
          <a:p>
            <a:pPr>
              <a:lnSpc>
                <a:spcPct val="150000"/>
              </a:lnSpc>
              <a:buFont typeface="Arial" pitchFamily="34" charset="0"/>
              <a:buChar char="•"/>
            </a:pPr>
            <a:endParaRPr lang="en-US" sz="1400" dirty="0" smtClean="0">
              <a:latin typeface="Microsoft New Tai Lue" pitchFamily="34" charset="0"/>
              <a:cs typeface="Microsoft New Tai Lue" pitchFamily="34" charset="0"/>
            </a:endParaRPr>
          </a:p>
          <a:p>
            <a:pPr>
              <a:lnSpc>
                <a:spcPct val="150000"/>
              </a:lnSpc>
              <a:buFont typeface="Arial" pitchFamily="34" charset="0"/>
              <a:buChar char="•"/>
            </a:pPr>
            <a:endParaRPr lang="en-US" sz="1400" dirty="0" smtClean="0">
              <a:latin typeface="Microsoft New Tai Lue" pitchFamily="34" charset="0"/>
              <a:cs typeface="Microsoft New Tai Lue" pitchFamily="34" charset="0"/>
            </a:endParaRPr>
          </a:p>
          <a:p>
            <a:pPr>
              <a:lnSpc>
                <a:spcPct val="150000"/>
              </a:lnSpc>
              <a:buFont typeface="Arial" pitchFamily="34" charset="0"/>
              <a:buChar char="•"/>
            </a:pPr>
            <a:endParaRPr lang="en-US" sz="1400" dirty="0" smtClean="0">
              <a:latin typeface="Microsoft New Tai Lue" pitchFamily="34" charset="0"/>
              <a:cs typeface="Microsoft New Tai Lue" pitchFamily="34" charset="0"/>
            </a:endParaRPr>
          </a:p>
          <a:p>
            <a:pPr>
              <a:lnSpc>
                <a:spcPct val="150000"/>
              </a:lnSpc>
              <a:buFont typeface="Arial" pitchFamily="34" charset="0"/>
              <a:buChar char="•"/>
            </a:pPr>
            <a:endParaRPr lang="en-US" sz="1400" dirty="0" smtClean="0">
              <a:latin typeface="Microsoft New Tai Lue" pitchFamily="34" charset="0"/>
              <a:cs typeface="Microsoft New Tai Lue" pitchFamily="34" charset="0"/>
            </a:endParaRPr>
          </a:p>
          <a:p>
            <a:pPr>
              <a:lnSpc>
                <a:spcPct val="150000"/>
              </a:lnSpc>
              <a:buFont typeface="Arial" pitchFamily="34" charset="0"/>
              <a:buChar char="•"/>
            </a:pPr>
            <a:endParaRPr lang="en-US" sz="1400" dirty="0" smtClean="0">
              <a:latin typeface="Microsoft New Tai Lue" pitchFamily="34" charset="0"/>
              <a:cs typeface="Microsoft New Tai Lue" pitchFamily="34" charset="0"/>
            </a:endParaRPr>
          </a:p>
          <a:p>
            <a:pPr>
              <a:lnSpc>
                <a:spcPct val="150000"/>
              </a:lnSpc>
              <a:buFont typeface="Arial" pitchFamily="34" charset="0"/>
              <a:buChar char="•"/>
            </a:pPr>
            <a:r>
              <a:rPr lang="en-US" sz="1400" dirty="0" smtClean="0">
                <a:latin typeface="Microsoft New Tai Lue" pitchFamily="34" charset="0"/>
                <a:cs typeface="Microsoft New Tai Lue" pitchFamily="34" charset="0"/>
              </a:rPr>
              <a:t>  Painting</a:t>
            </a:r>
          </a:p>
          <a:p>
            <a:pPr>
              <a:lnSpc>
                <a:spcPct val="150000"/>
              </a:lnSpc>
              <a:buFont typeface="Arial" pitchFamily="34" charset="0"/>
              <a:buChar char="•"/>
            </a:pPr>
            <a:r>
              <a:rPr lang="en-US" sz="1400" dirty="0" smtClean="0">
                <a:latin typeface="Microsoft New Tai Lue" pitchFamily="34" charset="0"/>
                <a:cs typeface="Microsoft New Tai Lue" pitchFamily="34" charset="0"/>
              </a:rPr>
              <a:t>  Mowing, slashing, and brush cutting</a:t>
            </a:r>
          </a:p>
          <a:p>
            <a:pPr>
              <a:lnSpc>
                <a:spcPct val="150000"/>
              </a:lnSpc>
              <a:buFont typeface="Arial" pitchFamily="34" charset="0"/>
              <a:buChar char="•"/>
            </a:pPr>
            <a:r>
              <a:rPr lang="en-US" sz="1400" dirty="0" smtClean="0">
                <a:latin typeface="Microsoft New Tai Lue" pitchFamily="34" charset="0"/>
                <a:cs typeface="Microsoft New Tai Lue" pitchFamily="34" charset="0"/>
              </a:rPr>
              <a:t>  Garden maintenance and landscaping, </a:t>
            </a:r>
          </a:p>
          <a:p>
            <a:pPr>
              <a:lnSpc>
                <a:spcPct val="150000"/>
              </a:lnSpc>
              <a:buFont typeface="Arial" pitchFamily="34" charset="0"/>
              <a:buChar char="•"/>
            </a:pPr>
            <a:r>
              <a:rPr lang="en-US" sz="1400" dirty="0" smtClean="0">
                <a:latin typeface="Microsoft New Tai Lue" pitchFamily="34" charset="0"/>
                <a:cs typeface="Microsoft New Tai Lue" pitchFamily="34" charset="0"/>
              </a:rPr>
              <a:t>  Weed control and herbicide spraying</a:t>
            </a:r>
          </a:p>
          <a:p>
            <a:pPr>
              <a:lnSpc>
                <a:spcPct val="150000"/>
              </a:lnSpc>
              <a:buFont typeface="Arial" pitchFamily="34" charset="0"/>
              <a:buChar char="•"/>
            </a:pPr>
            <a:r>
              <a:rPr lang="en-US" sz="1400" dirty="0" smtClean="0">
                <a:latin typeface="Microsoft New Tai Lue" pitchFamily="34" charset="0"/>
                <a:cs typeface="Microsoft New Tai Lue" pitchFamily="34" charset="0"/>
              </a:rPr>
              <a:t>  Gutter and down pipe cleaning</a:t>
            </a:r>
          </a:p>
          <a:p>
            <a:pPr>
              <a:lnSpc>
                <a:spcPct val="150000"/>
              </a:lnSpc>
              <a:buFont typeface="Arial" pitchFamily="34" charset="0"/>
              <a:buChar char="•"/>
            </a:pPr>
            <a:r>
              <a:rPr lang="en-US" sz="1400" dirty="0" smtClean="0">
                <a:latin typeface="Microsoft New Tai Lue" pitchFamily="34" charset="0"/>
                <a:cs typeface="Microsoft New Tai Lue" pitchFamily="34" charset="0"/>
              </a:rPr>
              <a:t>  Tree lopping and chain saw works, wooden </a:t>
            </a:r>
          </a:p>
          <a:p>
            <a:pPr>
              <a:lnSpc>
                <a:spcPct val="150000"/>
              </a:lnSpc>
            </a:pPr>
            <a:r>
              <a:rPr lang="en-US" sz="1400" dirty="0" smtClean="0">
                <a:latin typeface="Microsoft New Tai Lue" pitchFamily="34" charset="0"/>
                <a:cs typeface="Microsoft New Tai Lue" pitchFamily="34" charset="0"/>
              </a:rPr>
              <a:t>   floor sanding &amp; polishing</a:t>
            </a:r>
          </a:p>
          <a:p>
            <a:pPr>
              <a:lnSpc>
                <a:spcPct val="150000"/>
              </a:lnSpc>
              <a:buFont typeface="Arial" pitchFamily="34" charset="0"/>
              <a:buChar char="•"/>
            </a:pPr>
            <a:r>
              <a:rPr lang="en-US" sz="1400" dirty="0" smtClean="0">
                <a:latin typeface="Microsoft New Tai Lue" pitchFamily="34" charset="0"/>
                <a:cs typeface="Microsoft New Tai Lue" pitchFamily="34" charset="0"/>
              </a:rPr>
              <a:t>  Plumbing services, handy man services</a:t>
            </a:r>
            <a:endParaRPr lang="en-US" sz="1400" dirty="0">
              <a:latin typeface="Microsoft New Tai Lue" pitchFamily="34" charset="0"/>
              <a:cs typeface="Microsoft New Tai Lue" pitchFamily="34" charset="0"/>
            </a:endParaRPr>
          </a:p>
        </p:txBody>
      </p:sp>
      <p:pic>
        <p:nvPicPr>
          <p:cNvPr id="30" name="Picture 29" descr="download (13).jpg"/>
          <p:cNvPicPr>
            <a:picLocks noChangeAspect="1"/>
          </p:cNvPicPr>
          <p:nvPr/>
        </p:nvPicPr>
        <p:blipFill>
          <a:blip r:embed="rId3" cstate="print"/>
          <a:srcRect l="13262" r="7736"/>
          <a:stretch>
            <a:fillRect/>
          </a:stretch>
        </p:blipFill>
        <p:spPr>
          <a:xfrm>
            <a:off x="-24209" y="4725144"/>
            <a:ext cx="2646640" cy="1440000"/>
          </a:xfrm>
          <a:prstGeom prst="rect">
            <a:avLst/>
          </a:prstGeom>
        </p:spPr>
      </p:pic>
      <p:sp>
        <p:nvSpPr>
          <p:cNvPr id="20" name="Title 16"/>
          <p:cNvSpPr txBox="1">
            <a:spLocks/>
          </p:cNvSpPr>
          <p:nvPr/>
        </p:nvSpPr>
        <p:spPr>
          <a:xfrm>
            <a:off x="457200" y="1052736"/>
            <a:ext cx="8229600" cy="508918"/>
          </a:xfrm>
          <a:prstGeom prst="rect">
            <a:avLst/>
          </a:prstGeom>
        </p:spPr>
        <p:txBody>
          <a:bodyPr vert="horz" lIns="91440" tIns="45720" rIns="91440" bIns="45720" rtlCol="0" anchor="ctr">
            <a:normAutofit/>
          </a:bodyPr>
          <a:lstStyle/>
          <a:p>
            <a:pPr lvl="0">
              <a:spcBef>
                <a:spcPct val="0"/>
              </a:spcBef>
            </a:pPr>
            <a:r>
              <a:rPr lang="en-US" dirty="0" smtClean="0">
                <a:solidFill>
                  <a:srgbClr val="C00000"/>
                </a:solidFill>
                <a:latin typeface="Microsoft New Tai Lue" pitchFamily="34" charset="0"/>
                <a:ea typeface="+mj-ea"/>
                <a:cs typeface="Microsoft New Tai Lue" pitchFamily="34" charset="0"/>
              </a:rPr>
              <a:t>Our Range of Services</a:t>
            </a:r>
            <a:endParaRPr kumimoji="0" lang="en-US" sz="1800" b="0" i="0" u="none" strike="noStrike" kern="1200" cap="none" spc="0" normalizeH="0" baseline="0" noProof="0" dirty="0" smtClean="0">
              <a:ln>
                <a:noFill/>
              </a:ln>
              <a:solidFill>
                <a:srgbClr val="C00000"/>
              </a:solidFill>
              <a:effectLst/>
              <a:uLnTx/>
              <a:uFillTx/>
              <a:latin typeface="Microsoft New Tai Lue" pitchFamily="34" charset="0"/>
              <a:ea typeface="+mj-ea"/>
              <a:cs typeface="Microsoft New Tai Lue" pitchFamily="34" charset="0"/>
            </a:endParaRPr>
          </a:p>
        </p:txBody>
      </p:sp>
      <p:pic>
        <p:nvPicPr>
          <p:cNvPr id="25" name="Picture 24" descr="logo_maintenance (1).gif"/>
          <p:cNvPicPr>
            <a:picLocks noChangeAspect="1"/>
          </p:cNvPicPr>
          <p:nvPr/>
        </p:nvPicPr>
        <p:blipFill>
          <a:blip r:embed="rId4" cstate="print"/>
          <a:stretch>
            <a:fillRect/>
          </a:stretch>
        </p:blipFill>
        <p:spPr>
          <a:xfrm>
            <a:off x="4123698" y="332656"/>
            <a:ext cx="966652" cy="576064"/>
          </a:xfrm>
          <a:prstGeom prst="rect">
            <a:avLst/>
          </a:prstGeom>
          <a:ln>
            <a:noFill/>
          </a:ln>
          <a:effectLst>
            <a:outerShdw sx="1000" sy="1000" algn="tl" rotWithShape="0">
              <a:srgbClr val="333333"/>
            </a:outerShdw>
          </a:effectLst>
        </p:spPr>
      </p:pic>
      <p:pic>
        <p:nvPicPr>
          <p:cNvPr id="28" name="Picture 27" descr="download (12).jpg"/>
          <p:cNvPicPr>
            <a:picLocks noChangeAspect="1"/>
          </p:cNvPicPr>
          <p:nvPr/>
        </p:nvPicPr>
        <p:blipFill>
          <a:blip r:embed="rId5" cstate="print"/>
          <a:stretch>
            <a:fillRect/>
          </a:stretch>
        </p:blipFill>
        <p:spPr>
          <a:xfrm>
            <a:off x="6690978" y="4725144"/>
            <a:ext cx="2453022" cy="1440000"/>
          </a:xfrm>
          <a:prstGeom prst="rect">
            <a:avLst/>
          </a:prstGeom>
        </p:spPr>
      </p:pic>
      <p:pic>
        <p:nvPicPr>
          <p:cNvPr id="29" name="Picture 28" descr="images (10).jpg"/>
          <p:cNvPicPr>
            <a:picLocks noChangeAspect="1"/>
          </p:cNvPicPr>
          <p:nvPr/>
        </p:nvPicPr>
        <p:blipFill>
          <a:blip r:embed="rId6" cstate="print"/>
          <a:stretch>
            <a:fillRect/>
          </a:stretch>
        </p:blipFill>
        <p:spPr>
          <a:xfrm>
            <a:off x="2627784" y="4725144"/>
            <a:ext cx="1922473" cy="1440000"/>
          </a:xfrm>
          <a:prstGeom prst="rect">
            <a:avLst/>
          </a:prstGeom>
        </p:spPr>
      </p:pic>
      <p:pic>
        <p:nvPicPr>
          <p:cNvPr id="32" name="Picture 31" descr="download (15).jpg"/>
          <p:cNvPicPr>
            <a:picLocks noChangeAspect="1"/>
          </p:cNvPicPr>
          <p:nvPr/>
        </p:nvPicPr>
        <p:blipFill>
          <a:blip r:embed="rId7" cstate="print"/>
          <a:stretch>
            <a:fillRect/>
          </a:stretch>
        </p:blipFill>
        <p:spPr>
          <a:xfrm>
            <a:off x="4499992" y="4725144"/>
            <a:ext cx="2191650" cy="1440000"/>
          </a:xfrm>
          <a:prstGeom prst="rect">
            <a:avLst/>
          </a:prstGeom>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strips(upRight)">
                                      <p:cBhvr>
                                        <p:cTn id="7" dur="10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4">
                                            <p:txEl>
                                              <p:pRg st="1" end="1"/>
                                            </p:txEl>
                                          </p:spTgt>
                                        </p:tgtEl>
                                        <p:attrNameLst>
                                          <p:attrName>style.visibility</p:attrName>
                                        </p:attrNameLst>
                                      </p:cBhvr>
                                      <p:to>
                                        <p:strVal val="visible"/>
                                      </p:to>
                                    </p:set>
                                    <p:animEffect transition="in" filter="strips(downRight)">
                                      <p:cBhvr>
                                        <p:cTn id="12" dur="1000"/>
                                        <p:tgtEl>
                                          <p:spTgt spid="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24">
                                            <p:txEl>
                                              <p:pRg st="2" end="2"/>
                                            </p:txEl>
                                          </p:spTgt>
                                        </p:tgtEl>
                                        <p:attrNameLst>
                                          <p:attrName>style.visibility</p:attrName>
                                        </p:attrNameLst>
                                      </p:cBhvr>
                                      <p:to>
                                        <p:strVal val="visible"/>
                                      </p:to>
                                    </p:set>
                                    <p:animEffect transition="in" filter="strips(downRight)">
                                      <p:cBhvr>
                                        <p:cTn id="17" dur="2000"/>
                                        <p:tgtEl>
                                          <p:spTgt spid="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24">
                                            <p:txEl>
                                              <p:pRg st="3" end="3"/>
                                            </p:txEl>
                                          </p:spTgt>
                                        </p:tgtEl>
                                        <p:attrNameLst>
                                          <p:attrName>style.visibility</p:attrName>
                                        </p:attrNameLst>
                                      </p:cBhvr>
                                      <p:to>
                                        <p:strVal val="visible"/>
                                      </p:to>
                                    </p:set>
                                    <p:animEffect transition="in" filter="strips(downRight)">
                                      <p:cBhvr>
                                        <p:cTn id="22" dur="1000"/>
                                        <p:tgtEl>
                                          <p:spTgt spid="2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24">
                                            <p:txEl>
                                              <p:pRg st="4" end="4"/>
                                            </p:txEl>
                                          </p:spTgt>
                                        </p:tgtEl>
                                        <p:attrNameLst>
                                          <p:attrName>style.visibility</p:attrName>
                                        </p:attrNameLst>
                                      </p:cBhvr>
                                      <p:to>
                                        <p:strVal val="visible"/>
                                      </p:to>
                                    </p:set>
                                    <p:animEffect transition="in" filter="strips(downRight)">
                                      <p:cBhvr>
                                        <p:cTn id="27" dur="1000"/>
                                        <p:tgtEl>
                                          <p:spTgt spid="2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24">
                                            <p:txEl>
                                              <p:pRg st="5" end="5"/>
                                            </p:txEl>
                                          </p:spTgt>
                                        </p:tgtEl>
                                        <p:attrNameLst>
                                          <p:attrName>style.visibility</p:attrName>
                                        </p:attrNameLst>
                                      </p:cBhvr>
                                      <p:to>
                                        <p:strVal val="visible"/>
                                      </p:to>
                                    </p:set>
                                    <p:animEffect transition="in" filter="strips(downRight)">
                                      <p:cBhvr>
                                        <p:cTn id="32" dur="2000"/>
                                        <p:tgtEl>
                                          <p:spTgt spid="2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24">
                                            <p:txEl>
                                              <p:pRg st="6" end="6"/>
                                            </p:txEl>
                                          </p:spTgt>
                                        </p:tgtEl>
                                        <p:attrNameLst>
                                          <p:attrName>style.visibility</p:attrName>
                                        </p:attrNameLst>
                                      </p:cBhvr>
                                      <p:to>
                                        <p:strVal val="visible"/>
                                      </p:to>
                                    </p:set>
                                    <p:animEffect transition="in" filter="strips(downRight)">
                                      <p:cBhvr>
                                        <p:cTn id="37" dur="2000"/>
                                        <p:tgtEl>
                                          <p:spTgt spid="2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24">
                                            <p:txEl>
                                              <p:pRg st="7" end="7"/>
                                            </p:txEl>
                                          </p:spTgt>
                                        </p:tgtEl>
                                        <p:attrNameLst>
                                          <p:attrName>style.visibility</p:attrName>
                                        </p:attrNameLst>
                                      </p:cBhvr>
                                      <p:to>
                                        <p:strVal val="visible"/>
                                      </p:to>
                                    </p:set>
                                    <p:animEffect transition="in" filter="strips(downRight)">
                                      <p:cBhvr>
                                        <p:cTn id="42" dur="1000"/>
                                        <p:tgtEl>
                                          <p:spTgt spid="2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24">
                                            <p:txEl>
                                              <p:pRg st="14" end="14"/>
                                            </p:txEl>
                                          </p:spTgt>
                                        </p:tgtEl>
                                        <p:attrNameLst>
                                          <p:attrName>style.visibility</p:attrName>
                                        </p:attrNameLst>
                                      </p:cBhvr>
                                      <p:to>
                                        <p:strVal val="visible"/>
                                      </p:to>
                                    </p:set>
                                    <p:animEffect transition="in" filter="strips(downRight)">
                                      <p:cBhvr>
                                        <p:cTn id="47" dur="1000"/>
                                        <p:tgtEl>
                                          <p:spTgt spid="24">
                                            <p:txEl>
                                              <p:pRg st="14" end="1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nodeType="clickEffect">
                                  <p:stCondLst>
                                    <p:cond delay="0"/>
                                  </p:stCondLst>
                                  <p:childTnLst>
                                    <p:set>
                                      <p:cBhvr>
                                        <p:cTn id="51" dur="1" fill="hold">
                                          <p:stCondLst>
                                            <p:cond delay="0"/>
                                          </p:stCondLst>
                                        </p:cTn>
                                        <p:tgtEl>
                                          <p:spTgt spid="24">
                                            <p:txEl>
                                              <p:pRg st="15" end="15"/>
                                            </p:txEl>
                                          </p:spTgt>
                                        </p:tgtEl>
                                        <p:attrNameLst>
                                          <p:attrName>style.visibility</p:attrName>
                                        </p:attrNameLst>
                                      </p:cBhvr>
                                      <p:to>
                                        <p:strVal val="visible"/>
                                      </p:to>
                                    </p:set>
                                    <p:animEffect transition="in" filter="strips(downRight)">
                                      <p:cBhvr>
                                        <p:cTn id="52" dur="2000"/>
                                        <p:tgtEl>
                                          <p:spTgt spid="24">
                                            <p:txEl>
                                              <p:pRg st="15" end="1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nodeType="clickEffect">
                                  <p:stCondLst>
                                    <p:cond delay="0"/>
                                  </p:stCondLst>
                                  <p:childTnLst>
                                    <p:set>
                                      <p:cBhvr>
                                        <p:cTn id="56" dur="1" fill="hold">
                                          <p:stCondLst>
                                            <p:cond delay="0"/>
                                          </p:stCondLst>
                                        </p:cTn>
                                        <p:tgtEl>
                                          <p:spTgt spid="24">
                                            <p:txEl>
                                              <p:pRg st="16" end="16"/>
                                            </p:txEl>
                                          </p:spTgt>
                                        </p:tgtEl>
                                        <p:attrNameLst>
                                          <p:attrName>style.visibility</p:attrName>
                                        </p:attrNameLst>
                                      </p:cBhvr>
                                      <p:to>
                                        <p:strVal val="visible"/>
                                      </p:to>
                                    </p:set>
                                    <p:animEffect transition="in" filter="strips(downRight)">
                                      <p:cBhvr>
                                        <p:cTn id="57" dur="2000"/>
                                        <p:tgtEl>
                                          <p:spTgt spid="24">
                                            <p:txEl>
                                              <p:pRg st="16" end="16"/>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6" fill="hold" nodeType="clickEffect">
                                  <p:stCondLst>
                                    <p:cond delay="0"/>
                                  </p:stCondLst>
                                  <p:childTnLst>
                                    <p:set>
                                      <p:cBhvr>
                                        <p:cTn id="61" dur="1" fill="hold">
                                          <p:stCondLst>
                                            <p:cond delay="0"/>
                                          </p:stCondLst>
                                        </p:cTn>
                                        <p:tgtEl>
                                          <p:spTgt spid="24">
                                            <p:txEl>
                                              <p:pRg st="17" end="17"/>
                                            </p:txEl>
                                          </p:spTgt>
                                        </p:tgtEl>
                                        <p:attrNameLst>
                                          <p:attrName>style.visibility</p:attrName>
                                        </p:attrNameLst>
                                      </p:cBhvr>
                                      <p:to>
                                        <p:strVal val="visible"/>
                                      </p:to>
                                    </p:set>
                                    <p:animEffect transition="in" filter="strips(downRight)">
                                      <p:cBhvr>
                                        <p:cTn id="62" dur="2000"/>
                                        <p:tgtEl>
                                          <p:spTgt spid="24">
                                            <p:txEl>
                                              <p:pRg st="17" end="1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6" fill="hold" nodeType="clickEffect">
                                  <p:stCondLst>
                                    <p:cond delay="0"/>
                                  </p:stCondLst>
                                  <p:childTnLst>
                                    <p:set>
                                      <p:cBhvr>
                                        <p:cTn id="66" dur="1" fill="hold">
                                          <p:stCondLst>
                                            <p:cond delay="0"/>
                                          </p:stCondLst>
                                        </p:cTn>
                                        <p:tgtEl>
                                          <p:spTgt spid="24">
                                            <p:txEl>
                                              <p:pRg st="18" end="18"/>
                                            </p:txEl>
                                          </p:spTgt>
                                        </p:tgtEl>
                                        <p:attrNameLst>
                                          <p:attrName>style.visibility</p:attrName>
                                        </p:attrNameLst>
                                      </p:cBhvr>
                                      <p:to>
                                        <p:strVal val="visible"/>
                                      </p:to>
                                    </p:set>
                                    <p:animEffect transition="in" filter="strips(downRight)">
                                      <p:cBhvr>
                                        <p:cTn id="67" dur="2000"/>
                                        <p:tgtEl>
                                          <p:spTgt spid="24">
                                            <p:txEl>
                                              <p:pRg st="18" end="18"/>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6" fill="hold" nodeType="clickEffect">
                                  <p:stCondLst>
                                    <p:cond delay="0"/>
                                  </p:stCondLst>
                                  <p:childTnLst>
                                    <p:set>
                                      <p:cBhvr>
                                        <p:cTn id="71" dur="1" fill="hold">
                                          <p:stCondLst>
                                            <p:cond delay="0"/>
                                          </p:stCondLst>
                                        </p:cTn>
                                        <p:tgtEl>
                                          <p:spTgt spid="24">
                                            <p:txEl>
                                              <p:pRg st="19" end="19"/>
                                            </p:txEl>
                                          </p:spTgt>
                                        </p:tgtEl>
                                        <p:attrNameLst>
                                          <p:attrName>style.visibility</p:attrName>
                                        </p:attrNameLst>
                                      </p:cBhvr>
                                      <p:to>
                                        <p:strVal val="visible"/>
                                      </p:to>
                                    </p:set>
                                    <p:animEffect transition="in" filter="strips(downRight)">
                                      <p:cBhvr>
                                        <p:cTn id="72" dur="2000"/>
                                        <p:tgtEl>
                                          <p:spTgt spid="24">
                                            <p:txEl>
                                              <p:pRg st="19" end="1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6" fill="hold" nodeType="clickEffect">
                                  <p:stCondLst>
                                    <p:cond delay="0"/>
                                  </p:stCondLst>
                                  <p:childTnLst>
                                    <p:set>
                                      <p:cBhvr>
                                        <p:cTn id="76" dur="1" fill="hold">
                                          <p:stCondLst>
                                            <p:cond delay="0"/>
                                          </p:stCondLst>
                                        </p:cTn>
                                        <p:tgtEl>
                                          <p:spTgt spid="24">
                                            <p:txEl>
                                              <p:pRg st="20" end="20"/>
                                            </p:txEl>
                                          </p:spTgt>
                                        </p:tgtEl>
                                        <p:attrNameLst>
                                          <p:attrName>style.visibility</p:attrName>
                                        </p:attrNameLst>
                                      </p:cBhvr>
                                      <p:to>
                                        <p:strVal val="visible"/>
                                      </p:to>
                                    </p:set>
                                    <p:animEffect transition="in" filter="strips(downRight)">
                                      <p:cBhvr>
                                        <p:cTn id="77" dur="2000"/>
                                        <p:tgtEl>
                                          <p:spTgt spid="24">
                                            <p:txEl>
                                              <p:pRg st="20" end="2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8" presetClass="entr" presetSubtype="6" fill="hold" nodeType="clickEffect">
                                  <p:stCondLst>
                                    <p:cond delay="0"/>
                                  </p:stCondLst>
                                  <p:childTnLst>
                                    <p:set>
                                      <p:cBhvr>
                                        <p:cTn id="81" dur="1" fill="hold">
                                          <p:stCondLst>
                                            <p:cond delay="0"/>
                                          </p:stCondLst>
                                        </p:cTn>
                                        <p:tgtEl>
                                          <p:spTgt spid="24">
                                            <p:txEl>
                                              <p:pRg st="21" end="21"/>
                                            </p:txEl>
                                          </p:spTgt>
                                        </p:tgtEl>
                                        <p:attrNameLst>
                                          <p:attrName>style.visibility</p:attrName>
                                        </p:attrNameLst>
                                      </p:cBhvr>
                                      <p:to>
                                        <p:strVal val="visible"/>
                                      </p:to>
                                    </p:set>
                                    <p:animEffect transition="in" filter="strips(downRight)">
                                      <p:cBhvr>
                                        <p:cTn id="82" dur="2000"/>
                                        <p:tgtEl>
                                          <p:spTgt spid="24">
                                            <p:txEl>
                                              <p:pRg st="21" end="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67544" y="1334698"/>
            <a:ext cx="8352928" cy="1374222"/>
          </a:xfrm>
          <a:prstGeom prst="rect">
            <a:avLst/>
          </a:prstGeom>
          <a:noFill/>
        </p:spPr>
        <p:txBody>
          <a:bodyPr wrap="square" rtlCol="0">
            <a:spAutoFit/>
          </a:bodyPr>
          <a:lstStyle/>
          <a:p>
            <a:pPr lvl="0">
              <a:lnSpc>
                <a:spcPct val="120000"/>
              </a:lnSpc>
            </a:pPr>
            <a:endParaRPr lang="en-US" sz="1400" b="1" dirty="0" smtClean="0">
              <a:solidFill>
                <a:schemeClr val="accent1">
                  <a:lumMod val="75000"/>
                </a:schemeClr>
              </a:solidFill>
              <a:latin typeface="Microsoft New Tai Lue" pitchFamily="34" charset="0"/>
              <a:cs typeface="Microsoft New Tai Lue" pitchFamily="34" charset="0"/>
            </a:endParaRPr>
          </a:p>
          <a:p>
            <a:pPr lvl="0">
              <a:lnSpc>
                <a:spcPct val="120000"/>
              </a:lnSpc>
            </a:pPr>
            <a:r>
              <a:rPr lang="en-US" sz="1400" dirty="0" smtClean="0">
                <a:latin typeface="Microsoft New Tai Lue" pitchFamily="34" charset="0"/>
                <a:cs typeface="Microsoft New Tai Lue" pitchFamily="34" charset="0"/>
              </a:rPr>
              <a:t>We are heavily focused on meeting the needs of our clients so if you need a tailored package we can accommodate even in the economical package. Our passion for quality has not been sacrificed keeping ATT’s standard for excellence at a high with industry leading prices.</a:t>
            </a:r>
          </a:p>
          <a:p>
            <a:pPr>
              <a:lnSpc>
                <a:spcPct val="120000"/>
              </a:lnSpc>
            </a:pPr>
            <a:r>
              <a:rPr lang="en-US" sz="1400" b="1" dirty="0" smtClean="0">
                <a:solidFill>
                  <a:schemeClr val="accent1">
                    <a:lumMod val="75000"/>
                  </a:schemeClr>
                </a:solidFill>
                <a:latin typeface="Microsoft New Tai Lue" pitchFamily="34" charset="0"/>
                <a:cs typeface="Microsoft New Tai Lue" pitchFamily="34" charset="0"/>
              </a:rPr>
              <a:t> </a:t>
            </a:r>
            <a:endParaRPr lang="en-US" sz="1400" b="1" dirty="0">
              <a:solidFill>
                <a:schemeClr val="accent1">
                  <a:lumMod val="75000"/>
                </a:schemeClr>
              </a:solidFill>
              <a:latin typeface="Microsoft New Tai Lue" pitchFamily="34" charset="0"/>
              <a:cs typeface="Microsoft New Tai Lue" pitchFamily="34" charset="0"/>
            </a:endParaRPr>
          </a:p>
        </p:txBody>
      </p:sp>
      <p:graphicFrame>
        <p:nvGraphicFramePr>
          <p:cNvPr id="17" name="Diagram 16"/>
          <p:cNvGraphicFramePr/>
          <p:nvPr/>
        </p:nvGraphicFramePr>
        <p:xfrm>
          <a:off x="1619672" y="2636912"/>
          <a:ext cx="5832648" cy="3816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itle 16"/>
          <p:cNvSpPr txBox="1">
            <a:spLocks/>
          </p:cNvSpPr>
          <p:nvPr/>
        </p:nvSpPr>
        <p:spPr>
          <a:xfrm>
            <a:off x="457200" y="1052736"/>
            <a:ext cx="8229600" cy="508918"/>
          </a:xfrm>
          <a:prstGeom prst="rect">
            <a:avLst/>
          </a:prstGeom>
        </p:spPr>
        <p:txBody>
          <a:bodyPr vert="horz" lIns="91440" tIns="45720" rIns="91440" bIns="45720" rtlCol="0" anchor="ctr">
            <a:normAutofit/>
          </a:bodyPr>
          <a:lstStyle/>
          <a:p>
            <a:pPr lvl="0">
              <a:spcBef>
                <a:spcPct val="0"/>
              </a:spcBef>
            </a:pPr>
            <a:r>
              <a:rPr lang="en-US" dirty="0" smtClean="0">
                <a:solidFill>
                  <a:srgbClr val="C00000"/>
                </a:solidFill>
                <a:latin typeface="Microsoft New Tai Lue" pitchFamily="34" charset="0"/>
                <a:ea typeface="+mj-ea"/>
                <a:cs typeface="Microsoft New Tai Lue" pitchFamily="34" charset="0"/>
              </a:rPr>
              <a:t>Economical Cleaning Package Plans</a:t>
            </a:r>
          </a:p>
        </p:txBody>
      </p:sp>
      <p:pic>
        <p:nvPicPr>
          <p:cNvPr id="22" name="Picture 21" descr="logo_maintenance (1).gif"/>
          <p:cNvPicPr>
            <a:picLocks noChangeAspect="1"/>
          </p:cNvPicPr>
          <p:nvPr/>
        </p:nvPicPr>
        <p:blipFill>
          <a:blip r:embed="rId8" cstate="print"/>
          <a:stretch>
            <a:fillRect/>
          </a:stretch>
        </p:blipFill>
        <p:spPr>
          <a:xfrm>
            <a:off x="4123698" y="332656"/>
            <a:ext cx="966652" cy="576064"/>
          </a:xfrm>
          <a:prstGeom prst="rect">
            <a:avLst/>
          </a:prstGeom>
          <a:ln>
            <a:noFill/>
          </a:ln>
          <a:effectLst>
            <a:outerShdw sx="1000" sy="1000" algn="tl" rotWithShape="0">
              <a:srgbClr val="333333"/>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slide(fromBottom)">
                                      <p:cBhvr>
                                        <p:cTn id="7" dur="30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3000"/>
                                  </p:stCondLst>
                                  <p:childTnLst>
                                    <p:set>
                                      <p:cBhvr>
                                        <p:cTn id="11" dur="1" fill="hold">
                                          <p:stCondLst>
                                            <p:cond delay="0"/>
                                          </p:stCondLst>
                                        </p:cTn>
                                        <p:tgtEl>
                                          <p:spTgt spid="17">
                                            <p:graphicEl>
                                              <a:dgm id="{2F8B54C7-120C-472E-9DF2-8C18716483FA}"/>
                                            </p:graphicEl>
                                          </p:spTgt>
                                        </p:tgtEl>
                                        <p:attrNameLst>
                                          <p:attrName>style.visibility</p:attrName>
                                        </p:attrNameLst>
                                      </p:cBhvr>
                                      <p:to>
                                        <p:strVal val="visible"/>
                                      </p:to>
                                    </p:set>
                                    <p:animEffect transition="in" filter="wheel(4)">
                                      <p:cBhvr>
                                        <p:cTn id="12" dur="1000"/>
                                        <p:tgtEl>
                                          <p:spTgt spid="17">
                                            <p:graphicEl>
                                              <a:dgm id="{2F8B54C7-120C-472E-9DF2-8C18716483F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3000"/>
                                  </p:stCondLst>
                                  <p:childTnLst>
                                    <p:set>
                                      <p:cBhvr>
                                        <p:cTn id="16" dur="1" fill="hold">
                                          <p:stCondLst>
                                            <p:cond delay="0"/>
                                          </p:stCondLst>
                                        </p:cTn>
                                        <p:tgtEl>
                                          <p:spTgt spid="17">
                                            <p:graphicEl>
                                              <a:dgm id="{B44C3F2B-4D4D-49B7-85E6-C3B42F9B5258}"/>
                                            </p:graphicEl>
                                          </p:spTgt>
                                        </p:tgtEl>
                                        <p:attrNameLst>
                                          <p:attrName>style.visibility</p:attrName>
                                        </p:attrNameLst>
                                      </p:cBhvr>
                                      <p:to>
                                        <p:strVal val="visible"/>
                                      </p:to>
                                    </p:set>
                                    <p:animEffect transition="in" filter="wheel(4)">
                                      <p:cBhvr>
                                        <p:cTn id="17" dur="1000"/>
                                        <p:tgtEl>
                                          <p:spTgt spid="17">
                                            <p:graphicEl>
                                              <a:dgm id="{B44C3F2B-4D4D-49B7-85E6-C3B42F9B525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3000"/>
                                  </p:stCondLst>
                                  <p:childTnLst>
                                    <p:set>
                                      <p:cBhvr>
                                        <p:cTn id="21" dur="1" fill="hold">
                                          <p:stCondLst>
                                            <p:cond delay="0"/>
                                          </p:stCondLst>
                                        </p:cTn>
                                        <p:tgtEl>
                                          <p:spTgt spid="17">
                                            <p:graphicEl>
                                              <a:dgm id="{7FED93B9-D75E-4305-BF70-9427B996FC6F}"/>
                                            </p:graphicEl>
                                          </p:spTgt>
                                        </p:tgtEl>
                                        <p:attrNameLst>
                                          <p:attrName>style.visibility</p:attrName>
                                        </p:attrNameLst>
                                      </p:cBhvr>
                                      <p:to>
                                        <p:strVal val="visible"/>
                                      </p:to>
                                    </p:set>
                                    <p:animEffect transition="in" filter="wheel(4)">
                                      <p:cBhvr>
                                        <p:cTn id="22" dur="1000"/>
                                        <p:tgtEl>
                                          <p:spTgt spid="17">
                                            <p:graphicEl>
                                              <a:dgm id="{7FED93B9-D75E-4305-BF70-9427B996FC6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uiExpand="1">
        <p:bldSub>
          <a:bldDgm bld="one" rev="1"/>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6"/>
          <p:cNvSpPr txBox="1">
            <a:spLocks/>
          </p:cNvSpPr>
          <p:nvPr/>
        </p:nvSpPr>
        <p:spPr>
          <a:xfrm>
            <a:off x="467544" y="1052736"/>
            <a:ext cx="8229600" cy="508918"/>
          </a:xfrm>
          <a:prstGeom prst="rect">
            <a:avLst/>
          </a:prstGeom>
        </p:spPr>
        <p:txBody>
          <a:bodyPr vert="horz" lIns="91440" tIns="45720" rIns="91440" bIns="45720" rtlCol="0" anchor="ctr">
            <a:normAutofit/>
          </a:bodyPr>
          <a:lstStyle/>
          <a:p>
            <a:pPr lvl="0">
              <a:spcBef>
                <a:spcPct val="0"/>
              </a:spcBef>
            </a:pPr>
            <a:r>
              <a:rPr lang="en-US" dirty="0" smtClean="0">
                <a:solidFill>
                  <a:srgbClr val="C00000"/>
                </a:solidFill>
                <a:latin typeface="Microsoft New Tai Lue" pitchFamily="34" charset="0"/>
                <a:ea typeface="+mj-ea"/>
                <a:cs typeface="Microsoft New Tai Lue" pitchFamily="34" charset="0"/>
              </a:rPr>
              <a:t>Customer satisfaction guarantee</a:t>
            </a:r>
          </a:p>
        </p:txBody>
      </p:sp>
      <p:pic>
        <p:nvPicPr>
          <p:cNvPr id="15" name="Picture 14" descr="logo_maintenance (1).gif"/>
          <p:cNvPicPr>
            <a:picLocks noChangeAspect="1"/>
          </p:cNvPicPr>
          <p:nvPr/>
        </p:nvPicPr>
        <p:blipFill>
          <a:blip r:embed="rId3" cstate="print"/>
          <a:stretch>
            <a:fillRect/>
          </a:stretch>
        </p:blipFill>
        <p:spPr>
          <a:xfrm>
            <a:off x="4123698" y="332656"/>
            <a:ext cx="966652" cy="576064"/>
          </a:xfrm>
          <a:prstGeom prst="rect">
            <a:avLst/>
          </a:prstGeom>
          <a:ln>
            <a:noFill/>
          </a:ln>
          <a:effectLst>
            <a:outerShdw sx="1000" sy="1000" algn="tl" rotWithShape="0">
              <a:srgbClr val="333333"/>
            </a:outerShdw>
          </a:effectLst>
        </p:spPr>
      </p:pic>
      <p:sp>
        <p:nvSpPr>
          <p:cNvPr id="18" name="TextBox 17"/>
          <p:cNvSpPr txBox="1"/>
          <p:nvPr/>
        </p:nvSpPr>
        <p:spPr>
          <a:xfrm>
            <a:off x="755576" y="1844824"/>
            <a:ext cx="7848872" cy="1061829"/>
          </a:xfrm>
          <a:prstGeom prst="rect">
            <a:avLst/>
          </a:prstGeom>
          <a:noFill/>
        </p:spPr>
        <p:txBody>
          <a:bodyPr wrap="square" rtlCol="0">
            <a:spAutoFit/>
          </a:bodyPr>
          <a:lstStyle/>
          <a:p>
            <a:pPr lvl="0">
              <a:lnSpc>
                <a:spcPct val="150000"/>
              </a:lnSpc>
            </a:pPr>
            <a:r>
              <a:rPr lang="en-US" sz="1400" dirty="0" smtClean="0">
                <a:latin typeface="Microsoft New Tai Lue" pitchFamily="34" charset="0"/>
                <a:cs typeface="Microsoft New Tai Lue" pitchFamily="34" charset="0"/>
              </a:rPr>
              <a:t>For a peace of mind there is </a:t>
            </a:r>
            <a:r>
              <a:rPr lang="en-US" sz="1400" b="1" u="sng" dirty="0" smtClean="0">
                <a:solidFill>
                  <a:srgbClr val="C00000"/>
                </a:solidFill>
                <a:latin typeface="Microsoft New Tai Lue" pitchFamily="34" charset="0"/>
                <a:cs typeface="Microsoft New Tai Lue" pitchFamily="34" charset="0"/>
              </a:rPr>
              <a:t>100% money back guarantee </a:t>
            </a:r>
            <a:r>
              <a:rPr lang="en-US" sz="1400" dirty="0" smtClean="0">
                <a:latin typeface="Microsoft New Tai Lue" pitchFamily="34" charset="0"/>
                <a:cs typeface="Microsoft New Tai Lue" pitchFamily="34" charset="0"/>
              </a:rPr>
              <a:t>for any job that has not your standards or the standards we uphold for our company. (terms and conditions may apply)</a:t>
            </a:r>
          </a:p>
          <a:p>
            <a:pPr>
              <a:lnSpc>
                <a:spcPct val="150000"/>
              </a:lnSpc>
            </a:pPr>
            <a:r>
              <a:rPr lang="en-US" sz="1400" dirty="0" smtClean="0">
                <a:latin typeface="Microsoft New Tai Lue" pitchFamily="34" charset="0"/>
                <a:cs typeface="Microsoft New Tai Lue" pitchFamily="34" charset="0"/>
              </a:rPr>
              <a:t> </a:t>
            </a:r>
            <a:endParaRPr lang="en-US" sz="1400" dirty="0">
              <a:latin typeface="Microsoft New Tai Lue" pitchFamily="34" charset="0"/>
              <a:cs typeface="Microsoft New Tai Lue" pitchFamily="34" charset="0"/>
            </a:endParaRPr>
          </a:p>
        </p:txBody>
      </p:sp>
      <p:pic>
        <p:nvPicPr>
          <p:cNvPr id="19" name="Picture 18" descr="images (1).png"/>
          <p:cNvPicPr>
            <a:picLocks noChangeAspect="1"/>
          </p:cNvPicPr>
          <p:nvPr/>
        </p:nvPicPr>
        <p:blipFill>
          <a:blip r:embed="rId4" cstate="print"/>
          <a:stretch>
            <a:fillRect/>
          </a:stretch>
        </p:blipFill>
        <p:spPr>
          <a:xfrm>
            <a:off x="5364088" y="3140968"/>
            <a:ext cx="2088232" cy="2088232"/>
          </a:xfrm>
          <a:prstGeom prst="rect">
            <a:avLst/>
          </a:prstGeom>
        </p:spPr>
      </p:pic>
      <p:sp>
        <p:nvSpPr>
          <p:cNvPr id="27" name="TextBox 26"/>
          <p:cNvSpPr txBox="1"/>
          <p:nvPr/>
        </p:nvSpPr>
        <p:spPr>
          <a:xfrm>
            <a:off x="1619672" y="3861048"/>
            <a:ext cx="2520280" cy="369332"/>
          </a:xfrm>
          <a:prstGeom prst="rect">
            <a:avLst/>
          </a:prstGeom>
          <a:noFill/>
        </p:spPr>
        <p:txBody>
          <a:bodyPr wrap="square" rtlCol="0">
            <a:spAutoFit/>
          </a:bodyPr>
          <a:lstStyle/>
          <a:p>
            <a:r>
              <a:rPr lang="en-US" dirty="0" smtClean="0"/>
              <a:t>ATT staff’s photos</a:t>
            </a:r>
            <a:endParaRPr lang="en-US" dirty="0"/>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nvGraphicFramePr>
        <p:xfrm>
          <a:off x="1043608" y="2289935"/>
          <a:ext cx="6984776" cy="3875369"/>
        </p:xfrm>
        <a:graphic>
          <a:graphicData uri="http://schemas.openxmlformats.org/drawingml/2006/table">
            <a:tbl>
              <a:tblPr>
                <a:tableStyleId>{35758FB7-9AC5-4552-8A53-C91805E547FA}</a:tableStyleId>
              </a:tblPr>
              <a:tblGrid>
                <a:gridCol w="2803716"/>
                <a:gridCol w="1744103"/>
                <a:gridCol w="1263326"/>
                <a:gridCol w="1173631"/>
              </a:tblGrid>
              <a:tr h="425062">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PRODUCTS</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PRODUCT CODE</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BOX/QUANTITY</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SUPPLY </a:t>
                      </a:r>
                      <a:r>
                        <a:rPr lang="en-US" sz="1100" dirty="0" smtClean="0">
                          <a:latin typeface="Microsoft New Tai Lue" pitchFamily="34" charset="0"/>
                          <a:cs typeface="Microsoft New Tai Lue" pitchFamily="34" charset="0"/>
                        </a:rPr>
                        <a:t>COST        (GST Excluded)</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gn="just">
                        <a:lnSpc>
                          <a:spcPct val="115000"/>
                        </a:lnSpc>
                        <a:spcBef>
                          <a:spcPts val="600"/>
                        </a:spcBef>
                        <a:spcAft>
                          <a:spcPts val="600"/>
                        </a:spcAft>
                      </a:pPr>
                      <a:r>
                        <a:rPr lang="en-US" sz="1100" dirty="0" smtClean="0">
                          <a:latin typeface="Microsoft New Tai Lue" pitchFamily="34" charset="0"/>
                          <a:cs typeface="Microsoft New Tai Lue" pitchFamily="34" charset="0"/>
                        </a:rPr>
                        <a:t>Toilet </a:t>
                      </a:r>
                      <a:r>
                        <a:rPr lang="en-US" sz="1100" dirty="0">
                          <a:latin typeface="Microsoft New Tai Lue" pitchFamily="34" charset="0"/>
                          <a:cs typeface="Microsoft New Tai Lue" pitchFamily="34" charset="0"/>
                        </a:rPr>
                        <a:t>rolls  </a:t>
                      </a:r>
                      <a:r>
                        <a:rPr lang="en-US" sz="1100" dirty="0" err="1">
                          <a:latin typeface="Microsoft New Tai Lue" pitchFamily="34" charset="0"/>
                          <a:cs typeface="Microsoft New Tai Lue" pitchFamily="34" charset="0"/>
                        </a:rPr>
                        <a:t>Livi</a:t>
                      </a:r>
                      <a:r>
                        <a:rPr lang="en-US" sz="1100" dirty="0">
                          <a:latin typeface="Microsoft New Tai Lue" pitchFamily="34" charset="0"/>
                          <a:cs typeface="Microsoft New Tai Lue" pitchFamily="34" charset="0"/>
                        </a:rPr>
                        <a:t> Premium</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 </a:t>
                      </a:r>
                      <a:r>
                        <a:rPr lang="en-US" sz="1100" dirty="0" err="1">
                          <a:latin typeface="Microsoft New Tai Lue" pitchFamily="34" charset="0"/>
                          <a:cs typeface="Microsoft New Tai Lue" pitchFamily="34" charset="0"/>
                        </a:rPr>
                        <a:t>Livi</a:t>
                      </a:r>
                      <a:r>
                        <a:rPr lang="en-US" sz="1100" dirty="0">
                          <a:latin typeface="Microsoft New Tai Lue" pitchFamily="34" charset="0"/>
                          <a:cs typeface="Microsoft New Tai Lue" pitchFamily="34" charset="0"/>
                        </a:rPr>
                        <a:t> 1001</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1 box / 48 rolls</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$25.00</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gn="just">
                        <a:lnSpc>
                          <a:spcPct val="115000"/>
                        </a:lnSpc>
                        <a:spcBef>
                          <a:spcPts val="600"/>
                        </a:spcBef>
                        <a:spcAft>
                          <a:spcPts val="600"/>
                        </a:spcAft>
                      </a:pPr>
                      <a:r>
                        <a:rPr lang="en-US" sz="1100">
                          <a:latin typeface="Microsoft New Tai Lue" pitchFamily="34" charset="0"/>
                          <a:cs typeface="Microsoft New Tai Lue" pitchFamily="34" charset="0"/>
                        </a:rPr>
                        <a:t>Toilet Jumbo rolls  Livi (1 ply)</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LIVI 1100</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1 box / 8 rolls</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$28.00</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gn="just">
                        <a:lnSpc>
                          <a:spcPct val="115000"/>
                        </a:lnSpc>
                        <a:spcBef>
                          <a:spcPts val="600"/>
                        </a:spcBef>
                        <a:spcAft>
                          <a:spcPts val="600"/>
                        </a:spcAft>
                      </a:pPr>
                      <a:r>
                        <a:rPr lang="en-US" sz="1100">
                          <a:latin typeface="Microsoft New Tai Lue" pitchFamily="34" charset="0"/>
                          <a:cs typeface="Microsoft New Tai Lue" pitchFamily="34" charset="0"/>
                        </a:rPr>
                        <a:t>Toilet Jumbo rolls  Livi (2 ply)</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LIVI 2200</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1 box / 8 rolls</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$27.00</a:t>
                      </a:r>
                      <a:endParaRPr lang="en-US" sz="1100" dirty="0">
                        <a:latin typeface="Microsoft New Tai Lue" pitchFamily="34" charset="0"/>
                        <a:ea typeface="맑은 고딕"/>
                        <a:cs typeface="Microsoft New Tai Lue" pitchFamily="34" charset="0"/>
                      </a:endParaRPr>
                    </a:p>
                  </a:txBody>
                  <a:tcPr marL="68580" marR="68580" marT="0" marB="0"/>
                </a:tc>
              </a:tr>
              <a:tr h="425062">
                <a:tc>
                  <a:txBody>
                    <a:bodyPr/>
                    <a:lstStyle/>
                    <a:p>
                      <a:pPr algn="l">
                        <a:lnSpc>
                          <a:spcPct val="115000"/>
                        </a:lnSpc>
                        <a:spcBef>
                          <a:spcPts val="600"/>
                        </a:spcBef>
                        <a:spcAft>
                          <a:spcPts val="600"/>
                        </a:spcAft>
                      </a:pPr>
                      <a:r>
                        <a:rPr lang="en-US" sz="1100" dirty="0">
                          <a:latin typeface="Microsoft New Tai Lue" pitchFamily="34" charset="0"/>
                          <a:cs typeface="Microsoft New Tai Lue" pitchFamily="34" charset="0"/>
                        </a:rPr>
                        <a:t>Multifold hand paper </a:t>
                      </a:r>
                      <a:r>
                        <a:rPr lang="en-US" sz="1100" dirty="0" smtClean="0">
                          <a:latin typeface="Microsoft New Tai Lue" pitchFamily="34" charset="0"/>
                          <a:cs typeface="Microsoft New Tai Lue" pitchFamily="34" charset="0"/>
                        </a:rPr>
                        <a:t>towels </a:t>
                      </a:r>
                      <a:r>
                        <a:rPr lang="en-US" sz="1100" baseline="0" dirty="0" smtClean="0">
                          <a:latin typeface="Microsoft New Tai Lue" pitchFamily="34" charset="0"/>
                          <a:cs typeface="Microsoft New Tai Lue" pitchFamily="34" charset="0"/>
                        </a:rPr>
                        <a:t>- </a:t>
                      </a:r>
                      <a:r>
                        <a:rPr lang="en-US" sz="1100" b="1" dirty="0" smtClean="0">
                          <a:latin typeface="Microsoft New Tai Lue" pitchFamily="34" charset="0"/>
                          <a:cs typeface="Microsoft New Tai Lue" pitchFamily="34" charset="0"/>
                        </a:rPr>
                        <a:t>Higher Quality</a:t>
                      </a:r>
                      <a:endParaRPr lang="en-US" sz="1100" b="1"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err="1">
                          <a:latin typeface="Microsoft New Tai Lue" pitchFamily="34" charset="0"/>
                          <a:cs typeface="Microsoft New Tai Lue" pitchFamily="34" charset="0"/>
                        </a:rPr>
                        <a:t>Veora</a:t>
                      </a:r>
                      <a:r>
                        <a:rPr lang="en-US" sz="1100" dirty="0">
                          <a:latin typeface="Microsoft New Tai Lue" pitchFamily="34" charset="0"/>
                          <a:cs typeface="Microsoft New Tai Lue" pitchFamily="34" charset="0"/>
                        </a:rPr>
                        <a:t> 2400 pieces</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1 box </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$32.00</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gn="just">
                        <a:lnSpc>
                          <a:spcPct val="115000"/>
                        </a:lnSpc>
                        <a:spcBef>
                          <a:spcPts val="600"/>
                        </a:spcBef>
                        <a:spcAft>
                          <a:spcPts val="600"/>
                        </a:spcAft>
                      </a:pPr>
                      <a:r>
                        <a:rPr lang="en-US" sz="1100">
                          <a:latin typeface="Microsoft New Tai Lue" pitchFamily="34" charset="0"/>
                          <a:cs typeface="Microsoft New Tai Lue" pitchFamily="34" charset="0"/>
                        </a:rPr>
                        <a:t>Multifold hand paper towels </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Livia 3000 pieces</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1 box</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$39.50</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gn="just">
                        <a:lnSpc>
                          <a:spcPct val="115000"/>
                        </a:lnSpc>
                        <a:spcBef>
                          <a:spcPts val="600"/>
                        </a:spcBef>
                        <a:spcAft>
                          <a:spcPts val="600"/>
                        </a:spcAft>
                      </a:pPr>
                      <a:r>
                        <a:rPr lang="en-US" sz="1100">
                          <a:latin typeface="Microsoft New Tai Lue" pitchFamily="34" charset="0"/>
                          <a:cs typeface="Microsoft New Tai Lue" pitchFamily="34" charset="0"/>
                        </a:rPr>
                        <a:t>Garbage bags</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72 Ltr </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250 pieces</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$21.00</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gn="just">
                        <a:lnSpc>
                          <a:spcPct val="115000"/>
                        </a:lnSpc>
                        <a:spcBef>
                          <a:spcPts val="600"/>
                        </a:spcBef>
                        <a:spcAft>
                          <a:spcPts val="600"/>
                        </a:spcAft>
                      </a:pPr>
                      <a:r>
                        <a:rPr lang="en-US" sz="1100">
                          <a:latin typeface="Microsoft New Tai Lue" pitchFamily="34" charset="0"/>
                          <a:cs typeface="Microsoft New Tai Lue" pitchFamily="34" charset="0"/>
                        </a:rPr>
                        <a:t>Garbage bags(Heavy duty)</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72 Ltr</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200 pieces</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$32.00</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gn="just">
                        <a:lnSpc>
                          <a:spcPct val="115000"/>
                        </a:lnSpc>
                        <a:spcBef>
                          <a:spcPts val="600"/>
                        </a:spcBef>
                        <a:spcAft>
                          <a:spcPts val="600"/>
                        </a:spcAft>
                      </a:pPr>
                      <a:r>
                        <a:rPr lang="en-US" sz="1100">
                          <a:latin typeface="Microsoft New Tai Lue" pitchFamily="34" charset="0"/>
                          <a:cs typeface="Microsoft New Tai Lue" pitchFamily="34" charset="0"/>
                        </a:rPr>
                        <a:t>Bin Liner1 </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27 Ltr </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1,000 pieces</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$19.50</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gn="just">
                        <a:lnSpc>
                          <a:spcPct val="115000"/>
                        </a:lnSpc>
                        <a:spcBef>
                          <a:spcPts val="600"/>
                        </a:spcBef>
                        <a:spcAft>
                          <a:spcPts val="600"/>
                        </a:spcAft>
                      </a:pPr>
                      <a:r>
                        <a:rPr lang="en-US" sz="1100">
                          <a:latin typeface="Microsoft New Tai Lue" pitchFamily="34" charset="0"/>
                          <a:cs typeface="Microsoft New Tai Lue" pitchFamily="34" charset="0"/>
                        </a:rPr>
                        <a:t>Liquid Hand Soap 1</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Pink Pearl</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5L</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$14.00</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gn="just">
                        <a:lnSpc>
                          <a:spcPct val="115000"/>
                        </a:lnSpc>
                        <a:spcBef>
                          <a:spcPts val="600"/>
                        </a:spcBef>
                        <a:spcAft>
                          <a:spcPts val="600"/>
                        </a:spcAft>
                      </a:pPr>
                      <a:r>
                        <a:rPr lang="en-US" sz="1100">
                          <a:latin typeface="Microsoft New Tai Lue" pitchFamily="34" charset="0"/>
                          <a:cs typeface="Microsoft New Tai Lue" pitchFamily="34" charset="0"/>
                        </a:rPr>
                        <a:t>Liquid Hand Soap 1</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Pink Pearl</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25L</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$45.00</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gn="just">
                        <a:lnSpc>
                          <a:spcPct val="115000"/>
                        </a:lnSpc>
                        <a:spcBef>
                          <a:spcPts val="600"/>
                        </a:spcBef>
                        <a:spcAft>
                          <a:spcPts val="600"/>
                        </a:spcAft>
                      </a:pPr>
                      <a:r>
                        <a:rPr lang="en-US" sz="1100">
                          <a:latin typeface="Microsoft New Tai Lue" pitchFamily="34" charset="0"/>
                          <a:cs typeface="Microsoft New Tai Lue" pitchFamily="34" charset="0"/>
                        </a:rPr>
                        <a:t>Liquid Hand Soap 2</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Anti Bacteria</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5L</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$16.00</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gn="just">
                        <a:lnSpc>
                          <a:spcPct val="115000"/>
                        </a:lnSpc>
                        <a:spcBef>
                          <a:spcPts val="600"/>
                        </a:spcBef>
                        <a:spcAft>
                          <a:spcPts val="600"/>
                        </a:spcAft>
                      </a:pPr>
                      <a:r>
                        <a:rPr lang="en-US" sz="1100">
                          <a:latin typeface="Microsoft New Tai Lue" pitchFamily="34" charset="0"/>
                          <a:cs typeface="Microsoft New Tai Lue" pitchFamily="34" charset="0"/>
                        </a:rPr>
                        <a:t>Liquid Hand Soap 3</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Anti Bacteria</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25L</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$58.00</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nSpc>
                          <a:spcPct val="115000"/>
                        </a:lnSpc>
                        <a:spcBef>
                          <a:spcPts val="600"/>
                        </a:spcBef>
                        <a:spcAft>
                          <a:spcPts val="600"/>
                        </a:spcAft>
                        <a:tabLst>
                          <a:tab pos="397510" algn="l"/>
                        </a:tabLst>
                      </a:pPr>
                      <a:r>
                        <a:rPr lang="en-US" sz="1100" dirty="0">
                          <a:latin typeface="Microsoft New Tai Lue" pitchFamily="34" charset="0"/>
                          <a:cs typeface="Microsoft New Tai Lue" pitchFamily="34" charset="0"/>
                        </a:rPr>
                        <a:t>Air Freshener Unit (</a:t>
                      </a:r>
                      <a:r>
                        <a:rPr lang="en-US" sz="1100" dirty="0" smtClean="0">
                          <a:latin typeface="Microsoft New Tai Lue" pitchFamily="34" charset="0"/>
                          <a:cs typeface="Microsoft New Tai Lue" pitchFamily="34" charset="0"/>
                        </a:rPr>
                        <a:t>Auto)</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AF106</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1 unit</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From $20.00</a:t>
                      </a:r>
                      <a:endParaRPr lang="en-US" sz="1100" dirty="0">
                        <a:latin typeface="Microsoft New Tai Lue" pitchFamily="34" charset="0"/>
                        <a:ea typeface="맑은 고딕"/>
                        <a:cs typeface="Microsoft New Tai Lue" pitchFamily="34" charset="0"/>
                      </a:endParaRPr>
                    </a:p>
                  </a:txBody>
                  <a:tcPr marL="68580" marR="68580" marT="0" marB="0"/>
                </a:tc>
              </a:tr>
              <a:tr h="262342">
                <a:tc>
                  <a:txBody>
                    <a:bodyPr/>
                    <a:lstStyle/>
                    <a:p>
                      <a:pPr algn="just">
                        <a:lnSpc>
                          <a:spcPct val="115000"/>
                        </a:lnSpc>
                        <a:spcBef>
                          <a:spcPts val="600"/>
                        </a:spcBef>
                        <a:spcAft>
                          <a:spcPts val="600"/>
                        </a:spcAft>
                      </a:pPr>
                      <a:r>
                        <a:rPr lang="en-US" sz="1100">
                          <a:latin typeface="Microsoft New Tai Lue" pitchFamily="34" charset="0"/>
                          <a:cs typeface="Microsoft New Tai Lue" pitchFamily="34" charset="0"/>
                        </a:rPr>
                        <a:t>Fragrance Can</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B208 300ml, 3200 sprays</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a:latin typeface="Microsoft New Tai Lue" pitchFamily="34" charset="0"/>
                          <a:cs typeface="Microsoft New Tai Lue" pitchFamily="34" charset="0"/>
                        </a:rPr>
                        <a:t>1 unit</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$8.50</a:t>
                      </a:r>
                      <a:endParaRPr lang="en-US" sz="1100" dirty="0">
                        <a:latin typeface="Microsoft New Tai Lue" pitchFamily="34" charset="0"/>
                        <a:ea typeface="맑은 고딕"/>
                        <a:cs typeface="Microsoft New Tai Lue" pitchFamily="34" charset="0"/>
                      </a:endParaRPr>
                    </a:p>
                  </a:txBody>
                  <a:tcPr marL="68580" marR="68580" marT="0" marB="0"/>
                </a:tc>
              </a:tr>
              <a:tr h="212531">
                <a:tc>
                  <a:txBody>
                    <a:bodyPr/>
                    <a:lstStyle/>
                    <a:p>
                      <a:pPr algn="just">
                        <a:lnSpc>
                          <a:spcPct val="115000"/>
                        </a:lnSpc>
                        <a:spcBef>
                          <a:spcPts val="600"/>
                        </a:spcBef>
                        <a:spcAft>
                          <a:spcPts val="600"/>
                        </a:spcAft>
                      </a:pPr>
                      <a:r>
                        <a:rPr lang="en-US" sz="1100">
                          <a:latin typeface="Microsoft New Tai Lue" pitchFamily="34" charset="0"/>
                          <a:cs typeface="Microsoft New Tai Lue" pitchFamily="34" charset="0"/>
                        </a:rPr>
                        <a:t>Sanitary Bin Services</a:t>
                      </a:r>
                      <a:endParaRPr lang="en-US" sz="110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Replacement Service</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1 unit service</a:t>
                      </a:r>
                      <a:endParaRPr lang="en-US" sz="1100" dirty="0">
                        <a:latin typeface="Microsoft New Tai Lue" pitchFamily="34" charset="0"/>
                        <a:ea typeface="맑은 고딕"/>
                        <a:cs typeface="Microsoft New Tai Lue" pitchFamily="34" charset="0"/>
                      </a:endParaRPr>
                    </a:p>
                  </a:txBody>
                  <a:tcPr marL="68580" marR="68580" marT="0" marB="0"/>
                </a:tc>
                <a:tc>
                  <a:txBody>
                    <a:bodyPr/>
                    <a:lstStyle/>
                    <a:p>
                      <a:pPr algn="ctr">
                        <a:lnSpc>
                          <a:spcPct val="115000"/>
                        </a:lnSpc>
                        <a:spcBef>
                          <a:spcPts val="600"/>
                        </a:spcBef>
                        <a:spcAft>
                          <a:spcPts val="600"/>
                        </a:spcAft>
                      </a:pPr>
                      <a:r>
                        <a:rPr lang="en-US" sz="1100" dirty="0">
                          <a:latin typeface="Microsoft New Tai Lue" pitchFamily="34" charset="0"/>
                          <a:cs typeface="Microsoft New Tai Lue" pitchFamily="34" charset="0"/>
                        </a:rPr>
                        <a:t>$6.00</a:t>
                      </a:r>
                      <a:endParaRPr lang="en-US" sz="1100" dirty="0">
                        <a:latin typeface="Microsoft New Tai Lue" pitchFamily="34" charset="0"/>
                        <a:ea typeface="맑은 고딕"/>
                        <a:cs typeface="Microsoft New Tai Lue" pitchFamily="34" charset="0"/>
                      </a:endParaRPr>
                    </a:p>
                  </a:txBody>
                  <a:tcPr marL="68580" marR="68580" marT="0" marB="0"/>
                </a:tc>
              </a:tr>
            </a:tbl>
          </a:graphicData>
        </a:graphic>
      </p:graphicFrame>
      <p:sp>
        <p:nvSpPr>
          <p:cNvPr id="13" name="TextBox 12"/>
          <p:cNvSpPr txBox="1"/>
          <p:nvPr/>
        </p:nvSpPr>
        <p:spPr>
          <a:xfrm>
            <a:off x="539552" y="1556792"/>
            <a:ext cx="8136904" cy="867930"/>
          </a:xfrm>
          <a:prstGeom prst="rect">
            <a:avLst/>
          </a:prstGeom>
          <a:noFill/>
        </p:spPr>
        <p:txBody>
          <a:bodyPr wrap="square" rtlCol="0">
            <a:spAutoFit/>
          </a:bodyPr>
          <a:lstStyle/>
          <a:p>
            <a:pPr>
              <a:lnSpc>
                <a:spcPct val="120000"/>
              </a:lnSpc>
            </a:pPr>
            <a:r>
              <a:rPr lang="en-US" sz="1400" dirty="0" smtClean="0">
                <a:latin typeface="Microsoft New Tai Lue" pitchFamily="34" charset="0"/>
                <a:cs typeface="Microsoft New Tai Lue" pitchFamily="34" charset="0"/>
              </a:rPr>
              <a:t>Thanks to our strong purchasing power with suppliers, we offer all the cleaning products you need </a:t>
            </a:r>
          </a:p>
          <a:p>
            <a:pPr>
              <a:lnSpc>
                <a:spcPct val="120000"/>
              </a:lnSpc>
            </a:pPr>
            <a:r>
              <a:rPr lang="en-US" sz="1400" dirty="0" smtClean="0">
                <a:latin typeface="Microsoft New Tai Lue" pitchFamily="34" charset="0"/>
                <a:cs typeface="Microsoft New Tai Lue" pitchFamily="34" charset="0"/>
              </a:rPr>
              <a:t>at wholesale prices.</a:t>
            </a:r>
          </a:p>
          <a:p>
            <a:pPr>
              <a:lnSpc>
                <a:spcPct val="120000"/>
              </a:lnSpc>
            </a:pPr>
            <a:endParaRPr lang="en-US" sz="1400" dirty="0">
              <a:latin typeface="Microsoft New Tai Lue" pitchFamily="34" charset="0"/>
              <a:cs typeface="Microsoft New Tai Lue" pitchFamily="34" charset="0"/>
            </a:endParaRPr>
          </a:p>
        </p:txBody>
      </p:sp>
      <p:sp>
        <p:nvSpPr>
          <p:cNvPr id="22" name="Title 16"/>
          <p:cNvSpPr txBox="1">
            <a:spLocks/>
          </p:cNvSpPr>
          <p:nvPr/>
        </p:nvSpPr>
        <p:spPr>
          <a:xfrm>
            <a:off x="457200" y="1052736"/>
            <a:ext cx="8229600" cy="508918"/>
          </a:xfrm>
          <a:prstGeom prst="rect">
            <a:avLst/>
          </a:prstGeom>
        </p:spPr>
        <p:txBody>
          <a:bodyPr vert="horz" lIns="91440" tIns="45720" rIns="91440" bIns="45720" rtlCol="0" anchor="ctr">
            <a:normAutofit/>
          </a:bodyPr>
          <a:lstStyle/>
          <a:p>
            <a:pPr lvl="0">
              <a:spcBef>
                <a:spcPct val="0"/>
              </a:spcBef>
            </a:pPr>
            <a:r>
              <a:rPr lang="en-US" dirty="0" smtClean="0">
                <a:solidFill>
                  <a:srgbClr val="C00000"/>
                </a:solidFill>
                <a:latin typeface="Microsoft New Tai Lue" pitchFamily="34" charset="0"/>
                <a:ea typeface="+mj-ea"/>
                <a:cs typeface="Microsoft New Tai Lue" pitchFamily="34" charset="0"/>
              </a:rPr>
              <a:t> Wholesale consumable pricing</a:t>
            </a:r>
          </a:p>
        </p:txBody>
      </p:sp>
      <p:pic>
        <p:nvPicPr>
          <p:cNvPr id="23" name="Picture 22" descr="logo_maintenance (1).gif"/>
          <p:cNvPicPr>
            <a:picLocks noChangeAspect="1"/>
          </p:cNvPicPr>
          <p:nvPr/>
        </p:nvPicPr>
        <p:blipFill>
          <a:blip r:embed="rId3" cstate="print"/>
          <a:stretch>
            <a:fillRect/>
          </a:stretch>
        </p:blipFill>
        <p:spPr>
          <a:xfrm>
            <a:off x="4123698" y="332656"/>
            <a:ext cx="966652" cy="576064"/>
          </a:xfrm>
          <a:prstGeom prst="rect">
            <a:avLst/>
          </a:prstGeom>
          <a:ln>
            <a:noFill/>
          </a:ln>
          <a:effectLst>
            <a:outerShdw sx="1000" sy="1000" algn="tl" rotWithShape="0">
              <a:srgbClr val="333333"/>
            </a:outerShdw>
          </a:effectLst>
        </p:spPr>
      </p:pic>
      <p:sp>
        <p:nvSpPr>
          <p:cNvPr id="24" name="Rectangle 23"/>
          <p:cNvSpPr/>
          <p:nvPr/>
        </p:nvSpPr>
        <p:spPr>
          <a:xfrm>
            <a:off x="971600" y="6237312"/>
            <a:ext cx="7272808" cy="253916"/>
          </a:xfrm>
          <a:prstGeom prst="rect">
            <a:avLst/>
          </a:prstGeom>
        </p:spPr>
        <p:txBody>
          <a:bodyPr wrap="square">
            <a:spAutoFit/>
          </a:bodyPr>
          <a:lstStyle/>
          <a:p>
            <a:r>
              <a:rPr lang="en-US" sz="1000" dirty="0" smtClean="0">
                <a:latin typeface="Microsoft New Tai Lue" pitchFamily="34" charset="0"/>
                <a:cs typeface="Microsoft New Tai Lue" pitchFamily="34" charset="0"/>
              </a:rPr>
              <a:t> (Conditions apply: limited to cleaning service account holders ONLY with ATT Maintenance) </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000" fill="hold"/>
                                        <p:tgtEl>
                                          <p:spTgt spid="13"/>
                                        </p:tgtEl>
                                        <p:attrNameLst>
                                          <p:attrName>ppt_w</p:attrName>
                                        </p:attrNameLst>
                                      </p:cBhvr>
                                      <p:tavLst>
                                        <p:tav tm="0">
                                          <p:val>
                                            <p:fltVal val="0"/>
                                          </p:val>
                                        </p:tav>
                                        <p:tav tm="100000">
                                          <p:val>
                                            <p:strVal val="#ppt_w"/>
                                          </p:val>
                                        </p:tav>
                                      </p:tavLst>
                                    </p:anim>
                                    <p:anim calcmode="lin" valueType="num">
                                      <p:cBhvr>
                                        <p:cTn id="8" dur="2000" fill="hold"/>
                                        <p:tgtEl>
                                          <p:spTgt spid="13"/>
                                        </p:tgtEl>
                                        <p:attrNameLst>
                                          <p:attrName>ppt_h</p:attrName>
                                        </p:attrNameLst>
                                      </p:cBhvr>
                                      <p:tavLst>
                                        <p:tav tm="0">
                                          <p:val>
                                            <p:fltVal val="0"/>
                                          </p:val>
                                        </p:tav>
                                        <p:tav tm="100000">
                                          <p:val>
                                            <p:strVal val="#ppt_h"/>
                                          </p:val>
                                        </p:tav>
                                      </p:tavLst>
                                    </p:anim>
                                    <p:animEffect transition="in" filter="fade">
                                      <p:cBhvr>
                                        <p:cTn id="9" dur="2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500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683568" y="1700808"/>
            <a:ext cx="7992888" cy="4247317"/>
          </a:xfrm>
          <a:prstGeom prst="rect">
            <a:avLst/>
          </a:prstGeom>
          <a:noFill/>
        </p:spPr>
        <p:txBody>
          <a:bodyPr wrap="square" rtlCol="0">
            <a:spAutoFit/>
          </a:bodyPr>
          <a:lstStyle/>
          <a:p>
            <a:pPr>
              <a:lnSpc>
                <a:spcPct val="150000"/>
              </a:lnSpc>
              <a:buFont typeface="Wingdings" pitchFamily="2" charset="2"/>
              <a:buChar char="ü"/>
            </a:pPr>
            <a:r>
              <a:rPr lang="en-US" sz="1400" dirty="0" smtClean="0">
                <a:latin typeface="Microsoft New Tai Lue" pitchFamily="34" charset="0"/>
                <a:cs typeface="Microsoft New Tai Lue" pitchFamily="34" charset="0"/>
              </a:rPr>
              <a:t>ATT’s Beneficial Services </a:t>
            </a:r>
            <a:r>
              <a:rPr lang="en-US" sz="1000" dirty="0" smtClean="0">
                <a:latin typeface="Microsoft New Tai Lue" pitchFamily="34" charset="0"/>
                <a:cs typeface="Microsoft New Tai Lue" pitchFamily="34" charset="0"/>
              </a:rPr>
              <a:t>(*Terms and Conditions may apply)</a:t>
            </a:r>
          </a:p>
          <a:p>
            <a:pPr lvl="0">
              <a:lnSpc>
                <a:spcPct val="150000"/>
              </a:lnSpc>
              <a:buFont typeface="Wingdings" pitchFamily="2" charset="2"/>
              <a:buChar char="ü"/>
            </a:pPr>
            <a:r>
              <a:rPr lang="en-US" sz="1400" dirty="0" smtClean="0">
                <a:latin typeface="Microsoft New Tai Lue" pitchFamily="34" charset="0"/>
                <a:cs typeface="Microsoft New Tai Lue" pitchFamily="34" charset="0"/>
              </a:rPr>
              <a:t> Germ Test for office appliances (ATP TESTING)</a:t>
            </a:r>
          </a:p>
          <a:p>
            <a:pPr lvl="0">
              <a:lnSpc>
                <a:spcPct val="150000"/>
              </a:lnSpc>
              <a:buFont typeface="Wingdings" pitchFamily="2" charset="2"/>
              <a:buChar char="ü"/>
            </a:pPr>
            <a:r>
              <a:rPr lang="en-US" sz="1400" dirty="0" smtClean="0">
                <a:latin typeface="Microsoft New Tai Lue" pitchFamily="34" charset="0"/>
                <a:cs typeface="Microsoft New Tai Lue" pitchFamily="34" charset="0"/>
              </a:rPr>
              <a:t> Complimentary Electric Safety Tags for all cleaning electric equipment.</a:t>
            </a:r>
          </a:p>
          <a:p>
            <a:pPr lvl="0">
              <a:lnSpc>
                <a:spcPct val="150000"/>
              </a:lnSpc>
              <a:buFont typeface="Wingdings" pitchFamily="2" charset="2"/>
              <a:buChar char="ü"/>
            </a:pPr>
            <a:r>
              <a:rPr lang="en-US" sz="1400" dirty="0" smtClean="0">
                <a:latin typeface="Microsoft New Tai Lue" pitchFamily="34" charset="0"/>
                <a:cs typeface="Microsoft New Tai Lue" pitchFamily="34" charset="0"/>
              </a:rPr>
              <a:t> Cleaning Equipment Checks / Supply</a:t>
            </a:r>
          </a:p>
          <a:p>
            <a:pPr>
              <a:lnSpc>
                <a:spcPct val="150000"/>
              </a:lnSpc>
            </a:pPr>
            <a:r>
              <a:rPr lang="en-US" sz="1000" dirty="0" smtClean="0">
                <a:latin typeface="Microsoft New Tai Lue" pitchFamily="34" charset="0"/>
                <a:cs typeface="Microsoft New Tai Lue" pitchFamily="34" charset="0"/>
              </a:rPr>
              <a:t>     We supply the latest upgraded brand new cleaning equipment and hospital grade disinfectants, enabling. ATT to provide a higher </a:t>
            </a:r>
          </a:p>
          <a:p>
            <a:pPr>
              <a:lnSpc>
                <a:spcPct val="150000"/>
              </a:lnSpc>
            </a:pPr>
            <a:r>
              <a:rPr lang="en-US" sz="1000" dirty="0" smtClean="0">
                <a:latin typeface="Microsoft New Tai Lue" pitchFamily="34" charset="0"/>
                <a:cs typeface="Microsoft New Tai Lue" pitchFamily="34" charset="0"/>
              </a:rPr>
              <a:t>     quality cleaning and maintenance service. (e.g. </a:t>
            </a:r>
            <a:r>
              <a:rPr lang="en-US" sz="1000" dirty="0" err="1" smtClean="0">
                <a:latin typeface="Microsoft New Tai Lue" pitchFamily="34" charset="0"/>
                <a:cs typeface="Microsoft New Tai Lue" pitchFamily="34" charset="0"/>
              </a:rPr>
              <a:t>colour</a:t>
            </a:r>
            <a:r>
              <a:rPr lang="en-US" sz="1000" dirty="0" smtClean="0">
                <a:latin typeface="Microsoft New Tai Lue" pitchFamily="34" charset="0"/>
                <a:cs typeface="Microsoft New Tai Lue" pitchFamily="34" charset="0"/>
              </a:rPr>
              <a:t> coded product spray bottles, mops etc)</a:t>
            </a:r>
          </a:p>
          <a:p>
            <a:pPr lvl="0">
              <a:lnSpc>
                <a:spcPct val="150000"/>
              </a:lnSpc>
              <a:buFont typeface="Wingdings" pitchFamily="2" charset="2"/>
              <a:buChar char="ü"/>
            </a:pPr>
            <a:r>
              <a:rPr lang="en-US" sz="1400" dirty="0" smtClean="0">
                <a:latin typeface="Microsoft New Tai Lue" pitchFamily="34" charset="0"/>
                <a:cs typeface="Microsoft New Tai Lue" pitchFamily="34" charset="0"/>
              </a:rPr>
              <a:t>  In/Ex window cleaning services </a:t>
            </a:r>
            <a:r>
              <a:rPr lang="en-US" sz="1000" dirty="0" smtClean="0">
                <a:latin typeface="Microsoft New Tai Lue" pitchFamily="34" charset="0"/>
                <a:cs typeface="Microsoft New Tai Lue" pitchFamily="34" charset="0"/>
              </a:rPr>
              <a:t>(Permit to use water from Sydney Water: WRE082218) </a:t>
            </a:r>
          </a:p>
          <a:p>
            <a:pPr>
              <a:lnSpc>
                <a:spcPct val="150000"/>
              </a:lnSpc>
            </a:pPr>
            <a:r>
              <a:rPr lang="en-US" sz="1000" i="1" dirty="0" smtClean="0">
                <a:solidFill>
                  <a:srgbClr val="C00000"/>
                </a:solidFill>
                <a:latin typeface="Microsoft New Tai Lue" pitchFamily="34" charset="0"/>
                <a:cs typeface="Microsoft New Tai Lue" pitchFamily="34" charset="0"/>
              </a:rPr>
              <a:t>     </a:t>
            </a:r>
            <a:r>
              <a:rPr lang="en-US" sz="1000" dirty="0" smtClean="0">
                <a:solidFill>
                  <a:srgbClr val="C00000"/>
                </a:solidFill>
                <a:latin typeface="Microsoft New Tai Lue" pitchFamily="34" charset="0"/>
                <a:cs typeface="Microsoft New Tai Lue" pitchFamily="34" charset="0"/>
              </a:rPr>
              <a:t>We can provide discounted or complimentary window washing service</a:t>
            </a:r>
          </a:p>
          <a:p>
            <a:pPr lvl="0">
              <a:lnSpc>
                <a:spcPct val="150000"/>
              </a:lnSpc>
              <a:buFont typeface="Wingdings" pitchFamily="2" charset="2"/>
              <a:buChar char="ü"/>
            </a:pPr>
            <a:r>
              <a:rPr lang="en-US" sz="1400" dirty="0" smtClean="0">
                <a:latin typeface="Microsoft New Tai Lue" pitchFamily="34" charset="0"/>
                <a:cs typeface="Microsoft New Tai Lue" pitchFamily="34" charset="0"/>
              </a:rPr>
              <a:t>  Carpet steam cleaning service – Helps eliminate allergens and odors, which may cause hay fever </a:t>
            </a:r>
          </a:p>
          <a:p>
            <a:pPr lvl="0">
              <a:lnSpc>
                <a:spcPct val="150000"/>
              </a:lnSpc>
            </a:pPr>
            <a:r>
              <a:rPr lang="en-US" sz="1400" dirty="0" smtClean="0">
                <a:latin typeface="Microsoft New Tai Lue" pitchFamily="34" charset="0"/>
                <a:cs typeface="Microsoft New Tai Lue" pitchFamily="34" charset="0"/>
              </a:rPr>
              <a:t>     and other reactions</a:t>
            </a:r>
            <a:r>
              <a:rPr lang="en-US" sz="1000" dirty="0" smtClean="0">
                <a:latin typeface="Microsoft New Tai Lue" pitchFamily="34" charset="0"/>
                <a:cs typeface="Microsoft New Tai Lue" pitchFamily="34" charset="0"/>
              </a:rPr>
              <a:t>(Register No. 96908)</a:t>
            </a:r>
          </a:p>
          <a:p>
            <a:pPr>
              <a:lnSpc>
                <a:spcPct val="150000"/>
              </a:lnSpc>
            </a:pPr>
            <a:r>
              <a:rPr lang="en-US" sz="1000" dirty="0" smtClean="0">
                <a:solidFill>
                  <a:srgbClr val="C00000"/>
                </a:solidFill>
                <a:latin typeface="Microsoft New Tai Lue" pitchFamily="34" charset="0"/>
                <a:cs typeface="Microsoft New Tai Lue" pitchFamily="34" charset="0"/>
              </a:rPr>
              <a:t>     We can provide discounted or complimentary carpet cleaning service</a:t>
            </a:r>
          </a:p>
          <a:p>
            <a:pPr>
              <a:lnSpc>
                <a:spcPct val="150000"/>
              </a:lnSpc>
              <a:buFont typeface="Wingdings" pitchFamily="2" charset="2"/>
              <a:buChar char="ü"/>
            </a:pPr>
            <a:r>
              <a:rPr lang="en-US" sz="1400" dirty="0" smtClean="0">
                <a:latin typeface="Microsoft New Tai Lue" pitchFamily="34" charset="0"/>
                <a:cs typeface="Microsoft New Tai Lue" pitchFamily="34" charset="0"/>
              </a:rPr>
              <a:t> Initial, spring cleaning and high dustings.  </a:t>
            </a:r>
          </a:p>
          <a:p>
            <a:pPr>
              <a:lnSpc>
                <a:spcPct val="150000"/>
              </a:lnSpc>
              <a:buFont typeface="Wingdings" pitchFamily="2" charset="2"/>
              <a:buChar char="ü"/>
            </a:pPr>
            <a:r>
              <a:rPr lang="en-US" sz="1400" dirty="0" smtClean="0">
                <a:latin typeface="Microsoft New Tai Lue" pitchFamily="34" charset="0"/>
                <a:cs typeface="Microsoft New Tai Lue" pitchFamily="34" charset="0"/>
              </a:rPr>
              <a:t> Free $1,000.00 Voucher</a:t>
            </a:r>
          </a:p>
          <a:p>
            <a:pPr>
              <a:lnSpc>
                <a:spcPct val="150000"/>
              </a:lnSpc>
            </a:pPr>
            <a:r>
              <a:rPr lang="en-US" sz="1400" dirty="0" smtClean="0">
                <a:latin typeface="Microsoft New Tai Lue" pitchFamily="34" charset="0"/>
                <a:cs typeface="Microsoft New Tai Lue" pitchFamily="34" charset="0"/>
              </a:rPr>
              <a:t> </a:t>
            </a:r>
            <a:endParaRPr lang="en-US" sz="1400" dirty="0">
              <a:latin typeface="Microsoft New Tai Lue" pitchFamily="34" charset="0"/>
              <a:cs typeface="Microsoft New Tai Lue" pitchFamily="34" charset="0"/>
            </a:endParaRPr>
          </a:p>
        </p:txBody>
      </p:sp>
      <p:pic>
        <p:nvPicPr>
          <p:cNvPr id="13" name="Picture 12"/>
          <p:cNvPicPr/>
          <p:nvPr/>
        </p:nvPicPr>
        <p:blipFill>
          <a:blip r:embed="rId3" cstate="print"/>
          <a:srcRect/>
          <a:stretch>
            <a:fillRect/>
          </a:stretch>
        </p:blipFill>
        <p:spPr bwMode="auto">
          <a:xfrm>
            <a:off x="7452320" y="4581128"/>
            <a:ext cx="1115616" cy="1368152"/>
          </a:xfrm>
          <a:prstGeom prst="rect">
            <a:avLst/>
          </a:prstGeom>
          <a:noFill/>
          <a:ln w="9525">
            <a:noFill/>
            <a:miter lim="800000"/>
            <a:headEnd/>
            <a:tailEnd/>
          </a:ln>
        </p:spPr>
      </p:pic>
      <p:sp>
        <p:nvSpPr>
          <p:cNvPr id="22" name="Title 16"/>
          <p:cNvSpPr txBox="1">
            <a:spLocks/>
          </p:cNvSpPr>
          <p:nvPr/>
        </p:nvSpPr>
        <p:spPr>
          <a:xfrm>
            <a:off x="467544" y="1052736"/>
            <a:ext cx="8229600" cy="508918"/>
          </a:xfrm>
          <a:prstGeom prst="rect">
            <a:avLst/>
          </a:prstGeom>
        </p:spPr>
        <p:txBody>
          <a:bodyPr vert="horz" lIns="91440" tIns="45720" rIns="91440" bIns="45720" rtlCol="0" anchor="ctr">
            <a:normAutofit/>
          </a:bodyPr>
          <a:lstStyle/>
          <a:p>
            <a:pPr lvl="0">
              <a:spcBef>
                <a:spcPct val="0"/>
              </a:spcBef>
            </a:pPr>
            <a:r>
              <a:rPr lang="en-US" dirty="0" smtClean="0">
                <a:solidFill>
                  <a:srgbClr val="C00000"/>
                </a:solidFill>
                <a:latin typeface="Microsoft New Tai Lue" pitchFamily="34" charset="0"/>
                <a:ea typeface="+mj-ea"/>
                <a:cs typeface="Microsoft New Tai Lue" pitchFamily="34" charset="0"/>
              </a:rPr>
              <a:t>The benefits of choosing us as your provider</a:t>
            </a:r>
          </a:p>
        </p:txBody>
      </p:sp>
      <p:pic>
        <p:nvPicPr>
          <p:cNvPr id="23" name="Picture 22" descr="logo_maintenance (1).gif"/>
          <p:cNvPicPr>
            <a:picLocks noChangeAspect="1"/>
          </p:cNvPicPr>
          <p:nvPr/>
        </p:nvPicPr>
        <p:blipFill>
          <a:blip r:embed="rId4" cstate="print"/>
          <a:stretch>
            <a:fillRect/>
          </a:stretch>
        </p:blipFill>
        <p:spPr>
          <a:xfrm>
            <a:off x="4123698" y="332656"/>
            <a:ext cx="966652" cy="576064"/>
          </a:xfrm>
          <a:prstGeom prst="rect">
            <a:avLst/>
          </a:prstGeom>
          <a:ln>
            <a:noFill/>
          </a:ln>
          <a:effectLst>
            <a:outerShdw sx="1000" sy="1000" algn="tl" rotWithShape="0">
              <a:srgbClr val="333333"/>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2000" fill="hold"/>
                                        <p:tgtEl>
                                          <p:spTgt spid="24"/>
                                        </p:tgtEl>
                                        <p:attrNameLst>
                                          <p:attrName>ppt_x</p:attrName>
                                        </p:attrNameLst>
                                      </p:cBhvr>
                                      <p:tavLst>
                                        <p:tav tm="0">
                                          <p:val>
                                            <p:strVal val="#ppt_x"/>
                                          </p:val>
                                        </p:tav>
                                        <p:tav tm="100000">
                                          <p:val>
                                            <p:strVal val="#ppt_x"/>
                                          </p:val>
                                        </p:tav>
                                      </p:tavLst>
                                    </p:anim>
                                    <p:anim calcmode="lin" valueType="num">
                                      <p:cBhvr additive="base">
                                        <p:cTn id="8" dur="20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nvGraphicFramePr>
        <p:xfrm>
          <a:off x="827584" y="288032"/>
          <a:ext cx="7560840" cy="6237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itle 16"/>
          <p:cNvSpPr txBox="1">
            <a:spLocks/>
          </p:cNvSpPr>
          <p:nvPr/>
        </p:nvSpPr>
        <p:spPr>
          <a:xfrm>
            <a:off x="467544" y="1052736"/>
            <a:ext cx="8229600" cy="508918"/>
          </a:xfrm>
          <a:prstGeom prst="rect">
            <a:avLst/>
          </a:prstGeom>
        </p:spPr>
        <p:txBody>
          <a:bodyPr vert="horz" lIns="91440" tIns="45720" rIns="91440" bIns="45720" rtlCol="0" anchor="ctr">
            <a:normAutofit/>
          </a:bodyPr>
          <a:lstStyle/>
          <a:p>
            <a:pPr lvl="0">
              <a:spcBef>
                <a:spcPct val="0"/>
              </a:spcBef>
            </a:pPr>
            <a:r>
              <a:rPr lang="en-US" dirty="0" smtClean="0">
                <a:solidFill>
                  <a:srgbClr val="C00000"/>
                </a:solidFill>
                <a:latin typeface="Microsoft New Tai Lue" pitchFamily="34" charset="0"/>
                <a:ea typeface="+mj-ea"/>
                <a:cs typeface="Microsoft New Tai Lue" pitchFamily="34" charset="0"/>
              </a:rPr>
              <a:t>Transparent company structure</a:t>
            </a:r>
          </a:p>
        </p:txBody>
      </p:sp>
      <p:pic>
        <p:nvPicPr>
          <p:cNvPr id="20" name="Picture 19" descr="logo_maintenance (1).gif"/>
          <p:cNvPicPr>
            <a:picLocks noChangeAspect="1"/>
          </p:cNvPicPr>
          <p:nvPr/>
        </p:nvPicPr>
        <p:blipFill>
          <a:blip r:embed="rId8" cstate="print"/>
          <a:stretch>
            <a:fillRect/>
          </a:stretch>
        </p:blipFill>
        <p:spPr>
          <a:xfrm>
            <a:off x="4123698" y="332656"/>
            <a:ext cx="966652" cy="576064"/>
          </a:xfrm>
          <a:prstGeom prst="rect">
            <a:avLst/>
          </a:prstGeom>
          <a:ln>
            <a:noFill/>
          </a:ln>
          <a:effectLst>
            <a:outerShdw sx="1000" sy="1000" algn="tl" rotWithShape="0">
              <a:srgbClr val="333333"/>
            </a:outerShdw>
          </a:effectLst>
        </p:spPr>
      </p:pic>
      <p:sp>
        <p:nvSpPr>
          <p:cNvPr id="21" name="TextBox 20"/>
          <p:cNvSpPr txBox="1"/>
          <p:nvPr/>
        </p:nvSpPr>
        <p:spPr>
          <a:xfrm>
            <a:off x="3491880" y="2852936"/>
            <a:ext cx="2160240" cy="1632755"/>
          </a:xfrm>
          <a:prstGeom prst="rect">
            <a:avLst/>
          </a:prstGeom>
          <a:noFill/>
        </p:spPr>
        <p:txBody>
          <a:bodyPr wrap="square" rtlCol="0">
            <a:spAutoFit/>
          </a:bodyPr>
          <a:lstStyle/>
          <a:p>
            <a:pPr>
              <a:lnSpc>
                <a:spcPct val="120000"/>
              </a:lnSpc>
              <a:buFont typeface="Arial" pitchFamily="34" charset="0"/>
              <a:buChar char="•"/>
            </a:pPr>
            <a:r>
              <a:rPr lang="en-US" sz="1400" dirty="0" smtClean="0">
                <a:latin typeface="Microsoft New Tai Lue" pitchFamily="34" charset="0"/>
                <a:cs typeface="Microsoft New Tai Lue" pitchFamily="34" charset="0"/>
              </a:rPr>
              <a:t> Staffing, equipment, </a:t>
            </a:r>
          </a:p>
          <a:p>
            <a:pPr>
              <a:lnSpc>
                <a:spcPct val="120000"/>
              </a:lnSpc>
            </a:pPr>
            <a:r>
              <a:rPr lang="en-US" sz="1400" dirty="0" smtClean="0">
                <a:latin typeface="Microsoft New Tai Lue" pitchFamily="34" charset="0"/>
                <a:cs typeface="Microsoft New Tai Lue" pitchFamily="34" charset="0"/>
              </a:rPr>
              <a:t>  liaising with client  </a:t>
            </a:r>
          </a:p>
          <a:p>
            <a:pPr>
              <a:lnSpc>
                <a:spcPct val="120000"/>
              </a:lnSpc>
            </a:pPr>
            <a:r>
              <a:rPr lang="en-US" sz="1400" dirty="0" smtClean="0">
                <a:latin typeface="Microsoft New Tai Lue" pitchFamily="34" charset="0"/>
                <a:cs typeface="Microsoft New Tai Lue" pitchFamily="34" charset="0"/>
              </a:rPr>
              <a:t>  representatives, quality </a:t>
            </a:r>
          </a:p>
          <a:p>
            <a:pPr>
              <a:lnSpc>
                <a:spcPct val="120000"/>
              </a:lnSpc>
            </a:pPr>
            <a:r>
              <a:rPr lang="en-US" sz="1400" dirty="0" smtClean="0">
                <a:latin typeface="Microsoft New Tai Lue" pitchFamily="34" charset="0"/>
                <a:cs typeface="Microsoft New Tai Lue" pitchFamily="34" charset="0"/>
              </a:rPr>
              <a:t>  control and periodic </a:t>
            </a:r>
          </a:p>
          <a:p>
            <a:pPr>
              <a:lnSpc>
                <a:spcPct val="120000"/>
              </a:lnSpc>
            </a:pPr>
            <a:r>
              <a:rPr lang="en-US" sz="1400" dirty="0" smtClean="0">
                <a:latin typeface="Microsoft New Tai Lue" pitchFamily="34" charset="0"/>
                <a:cs typeface="Microsoft New Tai Lue" pitchFamily="34" charset="0"/>
              </a:rPr>
              <a:t>  duties</a:t>
            </a:r>
          </a:p>
          <a:p>
            <a:pPr>
              <a:lnSpc>
                <a:spcPct val="120000"/>
              </a:lnSpc>
            </a:pPr>
            <a:endParaRPr lang="en-US" sz="1400" dirty="0">
              <a:latin typeface="Microsoft New Tai Lue" pitchFamily="34" charset="0"/>
              <a:cs typeface="Microsoft New Tai Lue" pitchFamily="34" charset="0"/>
            </a:endParaRP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0">
                                            <p:graphicEl>
                                              <a:dgm id="{A8E35950-F2AF-4203-B8E8-27C0C9F4BF95}"/>
                                            </p:graphicEl>
                                          </p:spTgt>
                                        </p:tgtEl>
                                        <p:attrNameLst>
                                          <p:attrName>style.visibility</p:attrName>
                                        </p:attrNameLst>
                                      </p:cBhvr>
                                      <p:to>
                                        <p:strVal val="visible"/>
                                      </p:to>
                                    </p:set>
                                    <p:animEffect transition="in" filter="circle(out)">
                                      <p:cBhvr>
                                        <p:cTn id="7" dur="2000"/>
                                        <p:tgtEl>
                                          <p:spTgt spid="10">
                                            <p:graphicEl>
                                              <a:dgm id="{A8E35950-F2AF-4203-B8E8-27C0C9F4BF9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0">
                                            <p:graphicEl>
                                              <a:dgm id="{448D6A21-016E-4BA8-8A49-D4B54C1986A9}"/>
                                            </p:graphicEl>
                                          </p:spTgt>
                                        </p:tgtEl>
                                        <p:attrNameLst>
                                          <p:attrName>style.visibility</p:attrName>
                                        </p:attrNameLst>
                                      </p:cBhvr>
                                      <p:to>
                                        <p:strVal val="visible"/>
                                      </p:to>
                                    </p:set>
                                    <p:animEffect transition="in" filter="circle(out)">
                                      <p:cBhvr>
                                        <p:cTn id="12" dur="2000"/>
                                        <p:tgtEl>
                                          <p:spTgt spid="10">
                                            <p:graphicEl>
                                              <a:dgm id="{448D6A21-016E-4BA8-8A49-D4B54C1986A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10">
                                            <p:graphicEl>
                                              <a:dgm id="{2AD7C9B0-3B1E-470B-B2D3-B885C79F452F}"/>
                                            </p:graphicEl>
                                          </p:spTgt>
                                        </p:tgtEl>
                                        <p:attrNameLst>
                                          <p:attrName>style.visibility</p:attrName>
                                        </p:attrNameLst>
                                      </p:cBhvr>
                                      <p:to>
                                        <p:strVal val="visible"/>
                                      </p:to>
                                    </p:set>
                                    <p:animEffect transition="in" filter="circle(out)">
                                      <p:cBhvr>
                                        <p:cTn id="17" dur="2000"/>
                                        <p:tgtEl>
                                          <p:spTgt spid="10">
                                            <p:graphicEl>
                                              <a:dgm id="{2AD7C9B0-3B1E-470B-B2D3-B885C79F452F}"/>
                                            </p:graphicEl>
                                          </p:spTgt>
                                        </p:tgtEl>
                                      </p:cBhvr>
                                    </p:animEffect>
                                  </p:childTnLst>
                                </p:cTn>
                              </p:par>
                              <p:par>
                                <p:cTn id="18" presetID="6" presetClass="entr" presetSubtype="32" fill="hold" grpId="0" nodeType="withEffect">
                                  <p:stCondLst>
                                    <p:cond delay="1000"/>
                                  </p:stCondLst>
                                  <p:childTnLst>
                                    <p:set>
                                      <p:cBhvr>
                                        <p:cTn id="19" dur="1" fill="hold">
                                          <p:stCondLst>
                                            <p:cond delay="0"/>
                                          </p:stCondLst>
                                        </p:cTn>
                                        <p:tgtEl>
                                          <p:spTgt spid="10">
                                            <p:graphicEl>
                                              <a:dgm id="{16ADEB57-C219-4952-9FAF-F1CF4E43CE24}"/>
                                            </p:graphicEl>
                                          </p:spTgt>
                                        </p:tgtEl>
                                        <p:attrNameLst>
                                          <p:attrName>style.visibility</p:attrName>
                                        </p:attrNameLst>
                                      </p:cBhvr>
                                      <p:to>
                                        <p:strVal val="visible"/>
                                      </p:to>
                                    </p:set>
                                    <p:animEffect transition="in" filter="circle(out)">
                                      <p:cBhvr>
                                        <p:cTn id="20" dur="2000"/>
                                        <p:tgtEl>
                                          <p:spTgt spid="10">
                                            <p:graphicEl>
                                              <a:dgm id="{16ADEB57-C219-4952-9FAF-F1CF4E43CE24}"/>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32" fill="hold" grpId="0" nodeType="clickEffect">
                                  <p:stCondLst>
                                    <p:cond delay="0"/>
                                  </p:stCondLst>
                                  <p:childTnLst>
                                    <p:set>
                                      <p:cBhvr>
                                        <p:cTn id="24" dur="1" fill="hold">
                                          <p:stCondLst>
                                            <p:cond delay="0"/>
                                          </p:stCondLst>
                                        </p:cTn>
                                        <p:tgtEl>
                                          <p:spTgt spid="10">
                                            <p:graphicEl>
                                              <a:dgm id="{B05942D1-2DB7-4373-91AE-8572817597BB}"/>
                                            </p:graphicEl>
                                          </p:spTgt>
                                        </p:tgtEl>
                                        <p:attrNameLst>
                                          <p:attrName>style.visibility</p:attrName>
                                        </p:attrNameLst>
                                      </p:cBhvr>
                                      <p:to>
                                        <p:strVal val="visible"/>
                                      </p:to>
                                    </p:set>
                                    <p:animEffect transition="in" filter="circle(out)">
                                      <p:cBhvr>
                                        <p:cTn id="25" dur="2000"/>
                                        <p:tgtEl>
                                          <p:spTgt spid="10">
                                            <p:graphicEl>
                                              <a:dgm id="{B05942D1-2DB7-4373-91AE-8572817597BB}"/>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32" fill="hold" grpId="0" nodeType="clickEffect">
                                  <p:stCondLst>
                                    <p:cond delay="0"/>
                                  </p:stCondLst>
                                  <p:childTnLst>
                                    <p:set>
                                      <p:cBhvr>
                                        <p:cTn id="29" dur="1" fill="hold">
                                          <p:stCondLst>
                                            <p:cond delay="0"/>
                                          </p:stCondLst>
                                        </p:cTn>
                                        <p:tgtEl>
                                          <p:spTgt spid="10">
                                            <p:graphicEl>
                                              <a:dgm id="{4B656985-3B21-4CB5-99BF-445538224382}"/>
                                            </p:graphicEl>
                                          </p:spTgt>
                                        </p:tgtEl>
                                        <p:attrNameLst>
                                          <p:attrName>style.visibility</p:attrName>
                                        </p:attrNameLst>
                                      </p:cBhvr>
                                      <p:to>
                                        <p:strVal val="visible"/>
                                      </p:to>
                                    </p:set>
                                    <p:animEffect transition="in" filter="circle(out)">
                                      <p:cBhvr>
                                        <p:cTn id="30" dur="2000"/>
                                        <p:tgtEl>
                                          <p:spTgt spid="10">
                                            <p:graphicEl>
                                              <a:dgm id="{4B656985-3B21-4CB5-99BF-445538224382}"/>
                                            </p:graphicEl>
                                          </p:spTgt>
                                        </p:tgtEl>
                                      </p:cBhvr>
                                    </p:animEffect>
                                  </p:childTnLst>
                                </p:cTn>
                              </p:par>
                              <p:par>
                                <p:cTn id="31" presetID="6" presetClass="entr" presetSubtype="32" fill="hold" grpId="0" nodeType="withEffect">
                                  <p:stCondLst>
                                    <p:cond delay="1000"/>
                                  </p:stCondLst>
                                  <p:childTnLst>
                                    <p:set>
                                      <p:cBhvr>
                                        <p:cTn id="32" dur="1" fill="hold">
                                          <p:stCondLst>
                                            <p:cond delay="0"/>
                                          </p:stCondLst>
                                        </p:cTn>
                                        <p:tgtEl>
                                          <p:spTgt spid="10">
                                            <p:graphicEl>
                                              <a:dgm id="{7DE7C1B8-4C91-4155-86E7-08FB1B236EBB}"/>
                                            </p:graphicEl>
                                          </p:spTgt>
                                        </p:tgtEl>
                                        <p:attrNameLst>
                                          <p:attrName>style.visibility</p:attrName>
                                        </p:attrNameLst>
                                      </p:cBhvr>
                                      <p:to>
                                        <p:strVal val="visible"/>
                                      </p:to>
                                    </p:set>
                                    <p:animEffect transition="in" filter="circle(out)">
                                      <p:cBhvr>
                                        <p:cTn id="33" dur="2000"/>
                                        <p:tgtEl>
                                          <p:spTgt spid="10">
                                            <p:graphicEl>
                                              <a:dgm id="{7DE7C1B8-4C91-4155-86E7-08FB1B236EBB}"/>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32" fill="hold" grpId="0" nodeType="clickEffect">
                                  <p:stCondLst>
                                    <p:cond delay="0"/>
                                  </p:stCondLst>
                                  <p:childTnLst>
                                    <p:set>
                                      <p:cBhvr>
                                        <p:cTn id="37" dur="1" fill="hold">
                                          <p:stCondLst>
                                            <p:cond delay="0"/>
                                          </p:stCondLst>
                                        </p:cTn>
                                        <p:tgtEl>
                                          <p:spTgt spid="10">
                                            <p:graphicEl>
                                              <a:dgm id="{0EF53A5F-93A1-461B-8DEB-8E283E06249A}"/>
                                            </p:graphicEl>
                                          </p:spTgt>
                                        </p:tgtEl>
                                        <p:attrNameLst>
                                          <p:attrName>style.visibility</p:attrName>
                                        </p:attrNameLst>
                                      </p:cBhvr>
                                      <p:to>
                                        <p:strVal val="visible"/>
                                      </p:to>
                                    </p:set>
                                    <p:animEffect transition="in" filter="circle(out)">
                                      <p:cBhvr>
                                        <p:cTn id="38" dur="2000"/>
                                        <p:tgtEl>
                                          <p:spTgt spid="10">
                                            <p:graphicEl>
                                              <a:dgm id="{0EF53A5F-93A1-461B-8DEB-8E283E0624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nvGraphicFramePr>
        <p:xfrm>
          <a:off x="2195736" y="2708920"/>
          <a:ext cx="4824536" cy="35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p:cNvSpPr txBox="1"/>
          <p:nvPr/>
        </p:nvSpPr>
        <p:spPr>
          <a:xfrm>
            <a:off x="467544" y="1628800"/>
            <a:ext cx="8064896" cy="867930"/>
          </a:xfrm>
          <a:prstGeom prst="rect">
            <a:avLst/>
          </a:prstGeom>
          <a:noFill/>
        </p:spPr>
        <p:txBody>
          <a:bodyPr wrap="square" rtlCol="0">
            <a:spAutoFit/>
          </a:bodyPr>
          <a:lstStyle/>
          <a:p>
            <a:pPr>
              <a:lnSpc>
                <a:spcPct val="120000"/>
              </a:lnSpc>
            </a:pPr>
            <a:r>
              <a:rPr lang="en-US" sz="1400" dirty="0" smtClean="0">
                <a:latin typeface="Microsoft New Tai Lue" pitchFamily="34" charset="0"/>
                <a:cs typeface="Microsoft New Tai Lue" pitchFamily="34" charset="0"/>
              </a:rPr>
              <a:t>ATT’s</a:t>
            </a:r>
            <a:r>
              <a:rPr lang="en-US" sz="1400" b="1" dirty="0" smtClean="0">
                <a:latin typeface="Microsoft New Tai Lue" pitchFamily="34" charset="0"/>
                <a:cs typeface="Microsoft New Tai Lue" pitchFamily="34" charset="0"/>
              </a:rPr>
              <a:t> </a:t>
            </a:r>
            <a:r>
              <a:rPr lang="en-US" sz="1400" dirty="0" smtClean="0">
                <a:latin typeface="Microsoft New Tai Lue" pitchFamily="34" charset="0"/>
                <a:cs typeface="Microsoft New Tai Lue" pitchFamily="34" charset="0"/>
              </a:rPr>
              <a:t>Quality Management Control System is designed to meet your objectives. </a:t>
            </a:r>
          </a:p>
          <a:p>
            <a:pPr>
              <a:lnSpc>
                <a:spcPct val="120000"/>
              </a:lnSpc>
            </a:pPr>
            <a:r>
              <a:rPr lang="en-US" sz="1400" dirty="0" smtClean="0">
                <a:latin typeface="Microsoft New Tai Lue" pitchFamily="34" charset="0"/>
                <a:cs typeface="Microsoft New Tai Lue" pitchFamily="34" charset="0"/>
              </a:rPr>
              <a:t>Our customized QMC delivers work scheduling, client communication, inspection updates and work reviews on service delivery standards.</a:t>
            </a:r>
            <a:endParaRPr lang="en-US" sz="1400" dirty="0">
              <a:latin typeface="Microsoft New Tai Lue" pitchFamily="34" charset="0"/>
              <a:cs typeface="Microsoft New Tai Lue" pitchFamily="34" charset="0"/>
            </a:endParaRPr>
          </a:p>
        </p:txBody>
      </p:sp>
      <p:sp>
        <p:nvSpPr>
          <p:cNvPr id="22" name="Title 16"/>
          <p:cNvSpPr txBox="1">
            <a:spLocks/>
          </p:cNvSpPr>
          <p:nvPr/>
        </p:nvSpPr>
        <p:spPr>
          <a:xfrm>
            <a:off x="467544" y="1052736"/>
            <a:ext cx="8229600" cy="508918"/>
          </a:xfrm>
          <a:prstGeom prst="rect">
            <a:avLst/>
          </a:prstGeom>
        </p:spPr>
        <p:txBody>
          <a:bodyPr vert="horz" lIns="91440" tIns="45720" rIns="91440" bIns="45720" rtlCol="0" anchor="ctr">
            <a:normAutofit/>
          </a:bodyPr>
          <a:lstStyle/>
          <a:p>
            <a:pPr lvl="0">
              <a:spcBef>
                <a:spcPct val="0"/>
              </a:spcBef>
            </a:pPr>
            <a:r>
              <a:rPr lang="en-US" dirty="0" smtClean="0">
                <a:solidFill>
                  <a:srgbClr val="C00000"/>
                </a:solidFill>
                <a:latin typeface="Microsoft New Tai Lue" pitchFamily="34" charset="0"/>
                <a:ea typeface="+mj-ea"/>
                <a:cs typeface="Microsoft New Tai Lue" pitchFamily="34" charset="0"/>
              </a:rPr>
              <a:t>ATT’s Quality Management Control</a:t>
            </a:r>
          </a:p>
        </p:txBody>
      </p:sp>
      <p:pic>
        <p:nvPicPr>
          <p:cNvPr id="23" name="Picture 22" descr="logo_maintenance (1).gif"/>
          <p:cNvPicPr>
            <a:picLocks noChangeAspect="1"/>
          </p:cNvPicPr>
          <p:nvPr/>
        </p:nvPicPr>
        <p:blipFill>
          <a:blip r:embed="rId8" cstate="print"/>
          <a:stretch>
            <a:fillRect/>
          </a:stretch>
        </p:blipFill>
        <p:spPr>
          <a:xfrm>
            <a:off x="3779912" y="332656"/>
            <a:ext cx="1654224" cy="576064"/>
          </a:xfrm>
          <a:prstGeom prst="rect">
            <a:avLst/>
          </a:prstGeom>
          <a:ln>
            <a:noFill/>
          </a:ln>
          <a:effectLst>
            <a:outerShdw sx="1000" sy="1000" algn="tl" rotWithShape="0">
              <a:srgbClr val="333333"/>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type="wd">
                                    <p:tmPct val="10000"/>
                                  </p:iterate>
                                  <p:childTnLst>
                                    <p:set>
                                      <p:cBhvr>
                                        <p:cTn id="6" dur="1" fill="hold">
                                          <p:stCondLst>
                                            <p:cond delay="0"/>
                                          </p:stCondLst>
                                        </p:cTn>
                                        <p:tgtEl>
                                          <p:spTgt spid="12"/>
                                        </p:tgtEl>
                                        <p:attrNameLst>
                                          <p:attrName>style.visibility</p:attrName>
                                        </p:attrNameLst>
                                      </p:cBhvr>
                                      <p:to>
                                        <p:strVal val="visible"/>
                                      </p:to>
                                    </p:set>
                                    <p:animEffect transition="in" filter="dissolve">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3500"/>
                                  </p:stCondLst>
                                  <p:childTnLst>
                                    <p:set>
                                      <p:cBhvr>
                                        <p:cTn id="11" dur="1" fill="hold">
                                          <p:stCondLst>
                                            <p:cond delay="0"/>
                                          </p:stCondLst>
                                        </p:cTn>
                                        <p:tgtEl>
                                          <p:spTgt spid="10"/>
                                        </p:tgtEl>
                                        <p:attrNameLst>
                                          <p:attrName>style.visibility</p:attrName>
                                        </p:attrNameLst>
                                      </p:cBhvr>
                                      <p:to>
                                        <p:strVal val="visible"/>
                                      </p:to>
                                    </p:set>
                                    <p:animEffect transition="in" filter="wheel(4)">
                                      <p:cBhvr>
                                        <p:cTn id="1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ages (3).jpg"/>
          <p:cNvPicPr>
            <a:picLocks noChangeAspect="1"/>
          </p:cNvPicPr>
          <p:nvPr/>
        </p:nvPicPr>
        <p:blipFill>
          <a:blip r:embed="rId3" cstate="print"/>
          <a:stretch>
            <a:fillRect/>
          </a:stretch>
        </p:blipFill>
        <p:spPr>
          <a:xfrm>
            <a:off x="6300192" y="1781908"/>
            <a:ext cx="2016224" cy="1341705"/>
          </a:xfrm>
          <a:prstGeom prst="rect">
            <a:avLst/>
          </a:prstGeom>
        </p:spPr>
      </p:pic>
      <p:pic>
        <p:nvPicPr>
          <p:cNvPr id="14" name="Picture 13" descr="images (9).jpg"/>
          <p:cNvPicPr/>
          <p:nvPr/>
        </p:nvPicPr>
        <p:blipFill>
          <a:blip r:embed="rId4" cstate="print"/>
          <a:stretch>
            <a:fillRect/>
          </a:stretch>
        </p:blipFill>
        <p:spPr>
          <a:xfrm>
            <a:off x="5652120" y="3861048"/>
            <a:ext cx="1220221" cy="1152128"/>
          </a:xfrm>
          <a:prstGeom prst="rect">
            <a:avLst/>
          </a:prstGeom>
        </p:spPr>
      </p:pic>
      <p:pic>
        <p:nvPicPr>
          <p:cNvPr id="16" name="Picture 15" descr="images (5).jpg"/>
          <p:cNvPicPr/>
          <p:nvPr/>
        </p:nvPicPr>
        <p:blipFill>
          <a:blip r:embed="rId5" cstate="print"/>
          <a:stretch>
            <a:fillRect/>
          </a:stretch>
        </p:blipFill>
        <p:spPr>
          <a:xfrm>
            <a:off x="6876256" y="3717032"/>
            <a:ext cx="1466405" cy="1152128"/>
          </a:xfrm>
          <a:prstGeom prst="rect">
            <a:avLst/>
          </a:prstGeom>
        </p:spPr>
      </p:pic>
      <p:sp>
        <p:nvSpPr>
          <p:cNvPr id="18" name="TextBox 17"/>
          <p:cNvSpPr txBox="1"/>
          <p:nvPr/>
        </p:nvSpPr>
        <p:spPr>
          <a:xfrm>
            <a:off x="467544" y="2913325"/>
            <a:ext cx="4680520" cy="3323987"/>
          </a:xfrm>
          <a:prstGeom prst="rect">
            <a:avLst/>
          </a:prstGeom>
          <a:noFill/>
        </p:spPr>
        <p:txBody>
          <a:bodyPr wrap="square" rtlCol="0">
            <a:spAutoFit/>
          </a:bodyPr>
          <a:lstStyle/>
          <a:p>
            <a:pPr>
              <a:buClr>
                <a:srgbClr val="C00000"/>
              </a:buClr>
              <a:buSzPct val="120000"/>
            </a:pPr>
            <a:r>
              <a:rPr lang="en-US" sz="1400" dirty="0" smtClean="0">
                <a:latin typeface="Microsoft New Tai Lue" pitchFamily="34" charset="0"/>
                <a:cs typeface="Microsoft New Tai Lue" pitchFamily="34" charset="0"/>
              </a:rPr>
              <a:t> </a:t>
            </a:r>
          </a:p>
          <a:p>
            <a:pPr>
              <a:buClr>
                <a:srgbClr val="C00000"/>
              </a:buClr>
              <a:buSzPct val="120000"/>
              <a:buFont typeface="Wingdings" pitchFamily="2" charset="2"/>
              <a:buChar char="ü"/>
            </a:pPr>
            <a:r>
              <a:rPr lang="en-US" sz="1400" dirty="0" smtClean="0">
                <a:latin typeface="Microsoft New Tai Lue" pitchFamily="34" charset="0"/>
                <a:cs typeface="Microsoft New Tai Lue" pitchFamily="34" charset="0"/>
              </a:rPr>
              <a:t>A communication book is provided for all parties to raise any issues or queries</a:t>
            </a:r>
          </a:p>
          <a:p>
            <a:pPr>
              <a:buClr>
                <a:srgbClr val="C00000"/>
              </a:buClr>
              <a:buSzPct val="120000"/>
              <a:buFont typeface="Wingdings" pitchFamily="2" charset="2"/>
              <a:buChar char="ü"/>
            </a:pPr>
            <a:endParaRPr lang="en-US" sz="1400" dirty="0" smtClean="0">
              <a:latin typeface="Microsoft New Tai Lue" pitchFamily="34" charset="0"/>
              <a:cs typeface="Microsoft New Tai Lue" pitchFamily="34" charset="0"/>
            </a:endParaRPr>
          </a:p>
          <a:p>
            <a:pPr>
              <a:buClr>
                <a:srgbClr val="C00000"/>
              </a:buClr>
              <a:buSzPct val="120000"/>
              <a:buFont typeface="Wingdings" pitchFamily="2" charset="2"/>
              <a:buChar char="ü"/>
            </a:pPr>
            <a:r>
              <a:rPr lang="en-US" sz="1400" dirty="0" smtClean="0">
                <a:latin typeface="Microsoft New Tai Lue" pitchFamily="34" charset="0"/>
                <a:cs typeface="Microsoft New Tai Lue" pitchFamily="34" charset="0"/>
              </a:rPr>
              <a:t>All ATT employees receive proper  training and education on WHS standards prior to working onsite</a:t>
            </a:r>
          </a:p>
          <a:p>
            <a:pPr>
              <a:buClr>
                <a:srgbClr val="C00000"/>
              </a:buClr>
              <a:buSzPct val="120000"/>
              <a:buFont typeface="Wingdings" pitchFamily="2" charset="2"/>
              <a:buChar char="ü"/>
            </a:pPr>
            <a:endParaRPr lang="en-US" sz="1400" dirty="0" smtClean="0">
              <a:latin typeface="Microsoft New Tai Lue" pitchFamily="34" charset="0"/>
              <a:cs typeface="Microsoft New Tai Lue" pitchFamily="34" charset="0"/>
            </a:endParaRPr>
          </a:p>
          <a:p>
            <a:pPr>
              <a:buClr>
                <a:srgbClr val="C00000"/>
              </a:buClr>
              <a:buSzPct val="120000"/>
              <a:buFont typeface="Wingdings" pitchFamily="2" charset="2"/>
              <a:buChar char="ü"/>
            </a:pPr>
            <a:r>
              <a:rPr lang="en-US" sz="1400" dirty="0" smtClean="0">
                <a:latin typeface="Microsoft New Tai Lue" pitchFamily="34" charset="0"/>
                <a:cs typeface="Microsoft New Tai Lue" pitchFamily="34" charset="0"/>
              </a:rPr>
              <a:t>Regular fortnightly visits by our Operations Manager to ensure high standards of service are being maintained</a:t>
            </a:r>
          </a:p>
          <a:p>
            <a:pPr>
              <a:buClr>
                <a:srgbClr val="C00000"/>
              </a:buClr>
              <a:buSzPct val="120000"/>
              <a:buFont typeface="Wingdings" pitchFamily="2" charset="2"/>
              <a:buChar char="ü"/>
            </a:pPr>
            <a:endParaRPr lang="en-US" sz="1400" dirty="0" smtClean="0">
              <a:latin typeface="Microsoft New Tai Lue" pitchFamily="34" charset="0"/>
              <a:cs typeface="Microsoft New Tai Lue" pitchFamily="34" charset="0"/>
            </a:endParaRPr>
          </a:p>
          <a:p>
            <a:pPr>
              <a:buClr>
                <a:srgbClr val="C00000"/>
              </a:buClr>
              <a:buSzPct val="120000"/>
              <a:buFont typeface="Wingdings" pitchFamily="2" charset="2"/>
              <a:buChar char="ü"/>
            </a:pPr>
            <a:r>
              <a:rPr lang="en-US" sz="1400" dirty="0" smtClean="0">
                <a:latin typeface="Microsoft New Tai Lue" pitchFamily="34" charset="0"/>
                <a:cs typeface="Microsoft New Tai Lue" pitchFamily="34" charset="0"/>
              </a:rPr>
              <a:t>Jack </a:t>
            </a:r>
            <a:r>
              <a:rPr lang="en-US" sz="1400" dirty="0" err="1" smtClean="0">
                <a:latin typeface="Microsoft New Tai Lue" pitchFamily="34" charset="0"/>
                <a:cs typeface="Microsoft New Tai Lue" pitchFamily="34" charset="0"/>
              </a:rPr>
              <a:t>Kwong</a:t>
            </a:r>
            <a:r>
              <a:rPr lang="en-US" sz="1400" dirty="0" smtClean="0">
                <a:latin typeface="Microsoft New Tai Lue" pitchFamily="34" charset="0"/>
                <a:cs typeface="Microsoft New Tai Lue" pitchFamily="34" charset="0"/>
              </a:rPr>
              <a:t> – General Manager conducts visits periodically or upon request to maintain client relationships and review cleaning performance. </a:t>
            </a:r>
          </a:p>
          <a:p>
            <a:pPr>
              <a:buClr>
                <a:srgbClr val="C00000"/>
              </a:buClr>
              <a:buSzPct val="120000"/>
              <a:buFont typeface="Wingdings" pitchFamily="2" charset="2"/>
              <a:buChar char="ü"/>
            </a:pPr>
            <a:endParaRPr lang="en-US" sz="1400" dirty="0" smtClean="0">
              <a:latin typeface="Microsoft New Tai Lue" pitchFamily="34" charset="0"/>
              <a:cs typeface="Microsoft New Tai Lue" pitchFamily="34" charset="0"/>
            </a:endParaRPr>
          </a:p>
          <a:p>
            <a:pPr>
              <a:buClr>
                <a:srgbClr val="C00000"/>
              </a:buClr>
              <a:buSzPct val="120000"/>
            </a:pPr>
            <a:endParaRPr lang="en-US" sz="1400" dirty="0">
              <a:latin typeface="Microsoft New Tai Lue" pitchFamily="34" charset="0"/>
              <a:cs typeface="Microsoft New Tai Lue" pitchFamily="34" charset="0"/>
            </a:endParaRPr>
          </a:p>
        </p:txBody>
      </p:sp>
      <p:sp>
        <p:nvSpPr>
          <p:cNvPr id="27" name="Title 16"/>
          <p:cNvSpPr txBox="1">
            <a:spLocks/>
          </p:cNvSpPr>
          <p:nvPr/>
        </p:nvSpPr>
        <p:spPr>
          <a:xfrm>
            <a:off x="467544" y="1052736"/>
            <a:ext cx="8229600" cy="508918"/>
          </a:xfrm>
          <a:prstGeom prst="rect">
            <a:avLst/>
          </a:prstGeom>
        </p:spPr>
        <p:txBody>
          <a:bodyPr vert="horz" lIns="91440" tIns="45720" rIns="91440" bIns="45720" rtlCol="0" anchor="ctr">
            <a:normAutofit/>
          </a:bodyPr>
          <a:lstStyle/>
          <a:p>
            <a:pPr lvl="0">
              <a:spcBef>
                <a:spcPct val="0"/>
              </a:spcBef>
            </a:pPr>
            <a:r>
              <a:rPr lang="en-US" dirty="0" smtClean="0">
                <a:solidFill>
                  <a:srgbClr val="C00000"/>
                </a:solidFill>
                <a:latin typeface="Microsoft New Tai Lue" pitchFamily="34" charset="0"/>
                <a:ea typeface="+mj-ea"/>
                <a:cs typeface="Microsoft New Tai Lue" pitchFamily="34" charset="0"/>
              </a:rPr>
              <a:t>Communication and Training</a:t>
            </a:r>
          </a:p>
        </p:txBody>
      </p:sp>
      <p:pic>
        <p:nvPicPr>
          <p:cNvPr id="28" name="Picture 27" descr="logo_maintenance (1).gif"/>
          <p:cNvPicPr>
            <a:picLocks noChangeAspect="1"/>
          </p:cNvPicPr>
          <p:nvPr/>
        </p:nvPicPr>
        <p:blipFill>
          <a:blip r:embed="rId6" cstate="print"/>
          <a:stretch>
            <a:fillRect/>
          </a:stretch>
        </p:blipFill>
        <p:spPr>
          <a:xfrm>
            <a:off x="4123698" y="332656"/>
            <a:ext cx="966652" cy="576064"/>
          </a:xfrm>
          <a:prstGeom prst="rect">
            <a:avLst/>
          </a:prstGeom>
          <a:ln>
            <a:noFill/>
          </a:ln>
          <a:effectLst>
            <a:outerShdw sx="1000" sy="1000" algn="tl" rotWithShape="0">
              <a:srgbClr val="333333"/>
            </a:outerShdw>
          </a:effectLst>
        </p:spPr>
      </p:pic>
      <p:sp>
        <p:nvSpPr>
          <p:cNvPr id="9" name="TextBox 8"/>
          <p:cNvSpPr txBox="1"/>
          <p:nvPr/>
        </p:nvSpPr>
        <p:spPr>
          <a:xfrm>
            <a:off x="467544" y="1970256"/>
            <a:ext cx="4608512" cy="738664"/>
          </a:xfrm>
          <a:prstGeom prst="rect">
            <a:avLst/>
          </a:prstGeom>
          <a:noFill/>
        </p:spPr>
        <p:txBody>
          <a:bodyPr wrap="square" rtlCol="0">
            <a:spAutoFit/>
          </a:bodyPr>
          <a:lstStyle/>
          <a:p>
            <a:r>
              <a:rPr lang="en-AU" sz="1400" dirty="0" smtClean="0">
                <a:latin typeface="Microsoft New Tai Lue" pitchFamily="34" charset="0"/>
                <a:cs typeface="Microsoft New Tai Lue" pitchFamily="34" charset="0"/>
              </a:rPr>
              <a:t>Our high service quality is maintained through ongoing training and strong communication between you, our employees and management.</a:t>
            </a:r>
            <a:endParaRPr lang="en-AU" sz="1400" dirty="0">
              <a:latin typeface="Microsoft New Tai Lue" pitchFamily="34" charset="0"/>
              <a:cs typeface="Microsoft New Tai Lue" pitchFamily="34" charset="0"/>
            </a:endParaRP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lide(fromBottom)">
                                      <p:cBhvr>
                                        <p:cTn id="7" dur="3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827584" y="2134599"/>
            <a:ext cx="6696744" cy="2354491"/>
          </a:xfrm>
          <a:prstGeom prst="rect">
            <a:avLst/>
          </a:prstGeom>
          <a:noFill/>
        </p:spPr>
        <p:txBody>
          <a:bodyPr wrap="square" rtlCol="0">
            <a:spAutoFit/>
          </a:bodyPr>
          <a:lstStyle/>
          <a:p>
            <a:pPr>
              <a:lnSpc>
                <a:spcPct val="150000"/>
              </a:lnSpc>
            </a:pPr>
            <a:r>
              <a:rPr lang="en-US" sz="1400" dirty="0" smtClean="0">
                <a:latin typeface="Microsoft New Tai Lue" pitchFamily="34" charset="0"/>
                <a:cs typeface="Microsoft New Tai Lue" pitchFamily="34" charset="0"/>
              </a:rPr>
              <a:t> </a:t>
            </a:r>
          </a:p>
          <a:p>
            <a:pPr>
              <a:lnSpc>
                <a:spcPct val="150000"/>
              </a:lnSpc>
            </a:pPr>
            <a:r>
              <a:rPr lang="en-US" sz="1400" b="1" dirty="0" smtClean="0">
                <a:solidFill>
                  <a:srgbClr val="C00000"/>
                </a:solidFill>
                <a:latin typeface="Microsoft New Tai Lue" pitchFamily="34" charset="0"/>
                <a:cs typeface="Microsoft New Tai Lue" pitchFamily="34" charset="0"/>
              </a:rPr>
              <a:t>Quality Assurance System</a:t>
            </a:r>
          </a:p>
          <a:p>
            <a:pPr>
              <a:lnSpc>
                <a:spcPct val="150000"/>
              </a:lnSpc>
            </a:pPr>
            <a:r>
              <a:rPr lang="en-US" sz="1400" dirty="0" smtClean="0">
                <a:latin typeface="Microsoft New Tai Lue" pitchFamily="34" charset="0"/>
                <a:cs typeface="Microsoft New Tai Lue" pitchFamily="34" charset="0"/>
              </a:rPr>
              <a:t>ATT Maintenance has assembled a team of highly skilled and competent management, administration, and operational personnel. We pride ourselves on the ability to meet, or, exceed customer requirements, whilst maintaining the highest possible standards of occupational health and safety and environmental </a:t>
            </a:r>
          </a:p>
          <a:p>
            <a:pPr>
              <a:lnSpc>
                <a:spcPct val="150000"/>
              </a:lnSpc>
            </a:pPr>
            <a:r>
              <a:rPr lang="en-US" sz="1400" dirty="0" smtClean="0">
                <a:latin typeface="Microsoft New Tai Lue" pitchFamily="34" charset="0"/>
                <a:cs typeface="Microsoft New Tai Lue" pitchFamily="34" charset="0"/>
              </a:rPr>
              <a:t>awareness in the workplace.</a:t>
            </a:r>
          </a:p>
        </p:txBody>
      </p:sp>
      <p:sp>
        <p:nvSpPr>
          <p:cNvPr id="12" name="TextBox 11"/>
          <p:cNvSpPr txBox="1"/>
          <p:nvPr/>
        </p:nvSpPr>
        <p:spPr>
          <a:xfrm>
            <a:off x="827584" y="1846565"/>
            <a:ext cx="7056784" cy="711733"/>
          </a:xfrm>
          <a:prstGeom prst="rect">
            <a:avLst/>
          </a:prstGeom>
          <a:noFill/>
        </p:spPr>
        <p:txBody>
          <a:bodyPr wrap="square" rtlCol="0">
            <a:spAutoFit/>
          </a:bodyPr>
          <a:lstStyle/>
          <a:p>
            <a:pPr>
              <a:lnSpc>
                <a:spcPct val="150000"/>
              </a:lnSpc>
            </a:pPr>
            <a:r>
              <a:rPr lang="en-US" sz="1400" b="1" dirty="0" smtClean="0">
                <a:solidFill>
                  <a:srgbClr val="C00000"/>
                </a:solidFill>
                <a:latin typeface="Microsoft New Tai Lue" pitchFamily="34" charset="0"/>
                <a:cs typeface="Microsoft New Tai Lue" pitchFamily="34" charset="0"/>
              </a:rPr>
              <a:t>Quality Control system</a:t>
            </a:r>
          </a:p>
          <a:p>
            <a:pPr>
              <a:lnSpc>
                <a:spcPct val="150000"/>
              </a:lnSpc>
            </a:pPr>
            <a:endParaRPr lang="en-US" sz="1400" b="1" dirty="0">
              <a:solidFill>
                <a:srgbClr val="FF0000"/>
              </a:solidFill>
              <a:latin typeface="Microsoft New Tai Lue" pitchFamily="34" charset="0"/>
              <a:cs typeface="Microsoft New Tai Lue" pitchFamily="34" charset="0"/>
            </a:endParaRPr>
          </a:p>
        </p:txBody>
      </p:sp>
      <p:sp>
        <p:nvSpPr>
          <p:cNvPr id="13" name="TextBox 12"/>
          <p:cNvSpPr txBox="1"/>
          <p:nvPr/>
        </p:nvSpPr>
        <p:spPr>
          <a:xfrm>
            <a:off x="827584" y="4589475"/>
            <a:ext cx="7056784" cy="711733"/>
          </a:xfrm>
          <a:prstGeom prst="rect">
            <a:avLst/>
          </a:prstGeom>
          <a:noFill/>
        </p:spPr>
        <p:txBody>
          <a:bodyPr wrap="square" rtlCol="0">
            <a:spAutoFit/>
          </a:bodyPr>
          <a:lstStyle/>
          <a:p>
            <a:pPr>
              <a:lnSpc>
                <a:spcPct val="150000"/>
              </a:lnSpc>
            </a:pPr>
            <a:r>
              <a:rPr lang="en-US" sz="1400" b="1" dirty="0" smtClean="0">
                <a:solidFill>
                  <a:srgbClr val="C00000"/>
                </a:solidFill>
                <a:latin typeface="Microsoft New Tai Lue" pitchFamily="34" charset="0"/>
                <a:cs typeface="Microsoft New Tai Lue" pitchFamily="34" charset="0"/>
              </a:rPr>
              <a:t>Site inspection / WHS System</a:t>
            </a:r>
          </a:p>
          <a:p>
            <a:pPr>
              <a:lnSpc>
                <a:spcPct val="150000"/>
              </a:lnSpc>
            </a:pPr>
            <a:endParaRPr lang="en-US" sz="1400" b="1" dirty="0">
              <a:solidFill>
                <a:srgbClr val="FF0000"/>
              </a:solidFill>
              <a:latin typeface="Microsoft New Tai Lue" pitchFamily="34" charset="0"/>
              <a:cs typeface="Microsoft New Tai Lue" pitchFamily="34" charset="0"/>
            </a:endParaRPr>
          </a:p>
        </p:txBody>
      </p:sp>
      <p:sp>
        <p:nvSpPr>
          <p:cNvPr id="17" name="TextBox 16"/>
          <p:cNvSpPr txBox="1"/>
          <p:nvPr/>
        </p:nvSpPr>
        <p:spPr>
          <a:xfrm>
            <a:off x="827584" y="5165539"/>
            <a:ext cx="7056784" cy="711733"/>
          </a:xfrm>
          <a:prstGeom prst="rect">
            <a:avLst/>
          </a:prstGeom>
          <a:noFill/>
        </p:spPr>
        <p:txBody>
          <a:bodyPr wrap="square" rtlCol="0">
            <a:spAutoFit/>
          </a:bodyPr>
          <a:lstStyle/>
          <a:p>
            <a:pPr>
              <a:lnSpc>
                <a:spcPct val="150000"/>
              </a:lnSpc>
            </a:pPr>
            <a:r>
              <a:rPr lang="en-US" sz="1400" b="1" dirty="0" smtClean="0">
                <a:solidFill>
                  <a:srgbClr val="C00000"/>
                </a:solidFill>
                <a:latin typeface="Microsoft New Tai Lue" pitchFamily="34" charset="0"/>
                <a:cs typeface="Microsoft New Tai Lue" pitchFamily="34" charset="0"/>
              </a:rPr>
              <a:t>Public Liability and Workers Compensation Insurance coverage</a:t>
            </a:r>
          </a:p>
          <a:p>
            <a:pPr>
              <a:lnSpc>
                <a:spcPct val="150000"/>
              </a:lnSpc>
            </a:pPr>
            <a:endParaRPr lang="en-US" sz="1400" b="1" dirty="0">
              <a:solidFill>
                <a:srgbClr val="FF0000"/>
              </a:solidFill>
              <a:latin typeface="Microsoft New Tai Lue" pitchFamily="34" charset="0"/>
              <a:cs typeface="Microsoft New Tai Lue" pitchFamily="34" charset="0"/>
            </a:endParaRPr>
          </a:p>
        </p:txBody>
      </p:sp>
      <p:pic>
        <p:nvPicPr>
          <p:cNvPr id="14" name="Picture 13" descr="download (3).jpg"/>
          <p:cNvPicPr>
            <a:picLocks noChangeAspect="1"/>
          </p:cNvPicPr>
          <p:nvPr/>
        </p:nvPicPr>
        <p:blipFill>
          <a:blip r:embed="rId3" cstate="print"/>
          <a:stretch>
            <a:fillRect/>
          </a:stretch>
        </p:blipFill>
        <p:spPr>
          <a:xfrm rot="16200000">
            <a:off x="7283064" y="2830293"/>
            <a:ext cx="1922688" cy="1440160"/>
          </a:xfrm>
          <a:prstGeom prst="rect">
            <a:avLst/>
          </a:prstGeom>
        </p:spPr>
      </p:pic>
      <p:sp>
        <p:nvSpPr>
          <p:cNvPr id="27" name="Title 16"/>
          <p:cNvSpPr txBox="1">
            <a:spLocks/>
          </p:cNvSpPr>
          <p:nvPr/>
        </p:nvSpPr>
        <p:spPr>
          <a:xfrm>
            <a:off x="467544" y="1052736"/>
            <a:ext cx="8229600" cy="508918"/>
          </a:xfrm>
          <a:prstGeom prst="rect">
            <a:avLst/>
          </a:prstGeom>
        </p:spPr>
        <p:txBody>
          <a:bodyPr vert="horz" lIns="91440" tIns="45720" rIns="91440" bIns="45720" rtlCol="0" anchor="ctr">
            <a:normAutofit/>
          </a:bodyPr>
          <a:lstStyle/>
          <a:p>
            <a:pPr lvl="0">
              <a:spcBef>
                <a:spcPct val="0"/>
              </a:spcBef>
            </a:pPr>
            <a:r>
              <a:rPr lang="en-US" dirty="0" smtClean="0">
                <a:solidFill>
                  <a:srgbClr val="C00000"/>
                </a:solidFill>
                <a:latin typeface="Microsoft New Tai Lue" pitchFamily="34" charset="0"/>
                <a:ea typeface="+mj-ea"/>
                <a:cs typeface="Microsoft New Tai Lue" pitchFamily="34" charset="0"/>
              </a:rPr>
              <a:t> Systematic Management</a:t>
            </a:r>
          </a:p>
        </p:txBody>
      </p:sp>
      <p:pic>
        <p:nvPicPr>
          <p:cNvPr id="28" name="Picture 27" descr="logo_maintenance (1).gif"/>
          <p:cNvPicPr>
            <a:picLocks noChangeAspect="1"/>
          </p:cNvPicPr>
          <p:nvPr/>
        </p:nvPicPr>
        <p:blipFill>
          <a:blip r:embed="rId4" cstate="print"/>
          <a:stretch>
            <a:fillRect/>
          </a:stretch>
        </p:blipFill>
        <p:spPr>
          <a:xfrm>
            <a:off x="4123698" y="332656"/>
            <a:ext cx="966652" cy="576064"/>
          </a:xfrm>
          <a:prstGeom prst="rect">
            <a:avLst/>
          </a:prstGeom>
          <a:ln>
            <a:noFill/>
          </a:ln>
          <a:effectLst>
            <a:outerShdw sx="1000" sy="1000" algn="tl" rotWithShape="0">
              <a:srgbClr val="333333"/>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slide(fromBottom)">
                                      <p:cBhvr>
                                        <p:cTn id="12" dur="10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slide(fromBottom)">
                                      <p:cBhvr>
                                        <p:cTn id="17" dur="50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slide(fromBottom)">
                                      <p:cBhvr>
                                        <p:cTn id="22" dur="50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6000"/>
                                  </p:stCondLst>
                                  <p:childTnLst>
                                    <p:set>
                                      <p:cBhvr>
                                        <p:cTn id="26" dur="1" fill="hold">
                                          <p:stCondLst>
                                            <p:cond delay="0"/>
                                          </p:stCondLst>
                                        </p:cTn>
                                        <p:tgtEl>
                                          <p:spTgt spid="13"/>
                                        </p:tgtEl>
                                        <p:attrNameLst>
                                          <p:attrName>style.visibility</p:attrName>
                                        </p:attrNameLst>
                                      </p:cBhvr>
                                      <p:to>
                                        <p:strVal val="visible"/>
                                      </p:to>
                                    </p:set>
                                    <p:animEffect transition="in" filter="slide(fromBottom)">
                                      <p:cBhvr>
                                        <p:cTn id="27" dur="10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slide(fromBottom)">
                                      <p:cBhvr>
                                        <p:cTn id="3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Diagram 13"/>
          <p:cNvGraphicFramePr/>
          <p:nvPr/>
        </p:nvGraphicFramePr>
        <p:xfrm>
          <a:off x="179512" y="1700808"/>
          <a:ext cx="5760640" cy="4032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Picture 15" descr="images.jpg"/>
          <p:cNvPicPr>
            <a:picLocks noChangeAspect="1"/>
          </p:cNvPicPr>
          <p:nvPr/>
        </p:nvPicPr>
        <p:blipFill>
          <a:blip r:embed="rId8" cstate="print"/>
          <a:stretch>
            <a:fillRect/>
          </a:stretch>
        </p:blipFill>
        <p:spPr>
          <a:xfrm>
            <a:off x="5940152" y="2564904"/>
            <a:ext cx="2304256" cy="2304256"/>
          </a:xfrm>
          <a:prstGeom prst="rect">
            <a:avLst/>
          </a:prstGeom>
        </p:spPr>
      </p:pic>
      <p:sp>
        <p:nvSpPr>
          <p:cNvPr id="19" name="TextBox 18"/>
          <p:cNvSpPr txBox="1"/>
          <p:nvPr/>
        </p:nvSpPr>
        <p:spPr>
          <a:xfrm>
            <a:off x="2123728" y="3277433"/>
            <a:ext cx="1872208" cy="1015663"/>
          </a:xfrm>
          <a:prstGeom prst="rect">
            <a:avLst/>
          </a:prstGeom>
          <a:noFill/>
        </p:spPr>
        <p:txBody>
          <a:bodyPr wrap="square" rtlCol="0">
            <a:spAutoFit/>
          </a:bodyPr>
          <a:lstStyle/>
          <a:p>
            <a:pPr lvl="0" algn="ctr">
              <a:lnSpc>
                <a:spcPct val="150000"/>
              </a:lnSpc>
            </a:pPr>
            <a:r>
              <a:rPr lang="en-US" sz="1400" b="1" dirty="0" smtClean="0">
                <a:solidFill>
                  <a:srgbClr val="008000"/>
                </a:solidFill>
                <a:latin typeface="Microsoft New Tai Lue" pitchFamily="34" charset="0"/>
                <a:cs typeface="Microsoft New Tai Lue" pitchFamily="34" charset="0"/>
              </a:rPr>
              <a:t>Environmental conservation efforts</a:t>
            </a:r>
          </a:p>
          <a:p>
            <a:pPr algn="ctr"/>
            <a:endParaRPr lang="en-US" b="1" dirty="0">
              <a:solidFill>
                <a:srgbClr val="00B0F0"/>
              </a:solidFill>
            </a:endParaRPr>
          </a:p>
        </p:txBody>
      </p:sp>
      <p:sp>
        <p:nvSpPr>
          <p:cNvPr id="23" name="Title 16"/>
          <p:cNvSpPr txBox="1">
            <a:spLocks/>
          </p:cNvSpPr>
          <p:nvPr/>
        </p:nvSpPr>
        <p:spPr>
          <a:xfrm>
            <a:off x="467544" y="1052736"/>
            <a:ext cx="8229600" cy="508918"/>
          </a:xfrm>
          <a:prstGeom prst="rect">
            <a:avLst/>
          </a:prstGeom>
        </p:spPr>
        <p:txBody>
          <a:bodyPr vert="horz" lIns="91440" tIns="45720" rIns="91440" bIns="45720" rtlCol="0" anchor="ctr">
            <a:normAutofit/>
          </a:bodyPr>
          <a:lstStyle/>
          <a:p>
            <a:pPr lvl="0">
              <a:spcBef>
                <a:spcPct val="0"/>
              </a:spcBef>
            </a:pPr>
            <a:r>
              <a:rPr lang="en-US" dirty="0" smtClean="0">
                <a:latin typeface="Microsoft New Tai Lue" pitchFamily="34" charset="0"/>
                <a:ea typeface="+mj-ea"/>
                <a:cs typeface="Microsoft New Tai Lue" pitchFamily="34" charset="0"/>
              </a:rPr>
              <a:t>ATT </a:t>
            </a:r>
            <a:r>
              <a:rPr lang="en-US" dirty="0" smtClean="0">
                <a:latin typeface="Microsoft New Tai Lue" pitchFamily="34" charset="0"/>
                <a:cs typeface="Microsoft New Tai Lue" pitchFamily="34" charset="0"/>
              </a:rPr>
              <a:t>is </a:t>
            </a:r>
            <a:r>
              <a:rPr lang="en-US" dirty="0" smtClean="0">
                <a:solidFill>
                  <a:srgbClr val="008000"/>
                </a:solidFill>
                <a:latin typeface="Microsoft New Tai Lue" pitchFamily="34" charset="0"/>
                <a:cs typeface="Microsoft New Tai Lue" pitchFamily="34" charset="0"/>
              </a:rPr>
              <a:t>A GREEN COMPANY</a:t>
            </a:r>
            <a:endParaRPr lang="en-US" dirty="0" smtClean="0">
              <a:latin typeface="Microsoft New Tai Lue" pitchFamily="34" charset="0"/>
              <a:ea typeface="+mj-ea"/>
              <a:cs typeface="Microsoft New Tai Lue" pitchFamily="34" charset="0"/>
            </a:endParaRPr>
          </a:p>
        </p:txBody>
      </p:sp>
      <p:pic>
        <p:nvPicPr>
          <p:cNvPr id="24" name="Picture 23" descr="logo_maintenance (1).gif"/>
          <p:cNvPicPr>
            <a:picLocks noChangeAspect="1"/>
          </p:cNvPicPr>
          <p:nvPr/>
        </p:nvPicPr>
        <p:blipFill>
          <a:blip r:embed="rId9" cstate="print"/>
          <a:stretch>
            <a:fillRect/>
          </a:stretch>
        </p:blipFill>
        <p:spPr>
          <a:xfrm>
            <a:off x="3779912" y="332656"/>
            <a:ext cx="1654224" cy="576064"/>
          </a:xfrm>
          <a:prstGeom prst="rect">
            <a:avLst/>
          </a:prstGeom>
          <a:ln>
            <a:noFill/>
          </a:ln>
          <a:effectLst>
            <a:outerShdw sx="1000" sy="1000" algn="tl" rotWithShape="0">
              <a:srgbClr val="333333"/>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1500"/>
                                  </p:stCondLst>
                                  <p:childTnLst>
                                    <p:animRot by="21600000">
                                      <p:cBhvr>
                                        <p:cTn id="11" dur="2000" fill="hold"/>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p:nvPr/>
        </p:nvPicPr>
        <p:blipFill>
          <a:blip r:embed="rId3" cstate="print"/>
          <a:srcRect/>
          <a:stretch>
            <a:fillRect/>
          </a:stretch>
        </p:blipFill>
        <p:spPr bwMode="auto">
          <a:xfrm>
            <a:off x="611560" y="5301208"/>
            <a:ext cx="1512168" cy="720080"/>
          </a:xfrm>
          <a:prstGeom prst="rect">
            <a:avLst/>
          </a:prstGeom>
          <a:noFill/>
          <a:ln w="9525">
            <a:noFill/>
            <a:miter lim="800000"/>
            <a:headEnd/>
            <a:tailEnd/>
          </a:ln>
        </p:spPr>
      </p:pic>
      <p:sp>
        <p:nvSpPr>
          <p:cNvPr id="70" name="Rectangle 69"/>
          <p:cNvSpPr/>
          <p:nvPr/>
        </p:nvSpPr>
        <p:spPr>
          <a:xfrm>
            <a:off x="539552" y="1556792"/>
            <a:ext cx="1512168" cy="4752528"/>
          </a:xfrm>
          <a:prstGeom prst="rect">
            <a:avLst/>
          </a:prstGeom>
          <a:noFill/>
          <a:ln w="1270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18" name="Picture 17" descr="http://www.machealth.com.au/Portals/Delmar/shell.jpg"/>
          <p:cNvPicPr/>
          <p:nvPr/>
        </p:nvPicPr>
        <p:blipFill>
          <a:blip r:embed="rId4" cstate="print"/>
          <a:srcRect/>
          <a:stretch>
            <a:fillRect/>
          </a:stretch>
        </p:blipFill>
        <p:spPr bwMode="auto">
          <a:xfrm>
            <a:off x="755576" y="2996952"/>
            <a:ext cx="1080120" cy="1080120"/>
          </a:xfrm>
          <a:prstGeom prst="rect">
            <a:avLst/>
          </a:prstGeom>
          <a:noFill/>
          <a:ln w="9525">
            <a:noFill/>
            <a:miter lim="800000"/>
            <a:headEnd/>
            <a:tailEnd/>
          </a:ln>
        </p:spPr>
      </p:pic>
      <p:pic>
        <p:nvPicPr>
          <p:cNvPr id="19" name="Picture 18" descr="pic_logo.gif"/>
          <p:cNvPicPr/>
          <p:nvPr/>
        </p:nvPicPr>
        <p:blipFill>
          <a:blip r:embed="rId5" cstate="print"/>
          <a:stretch>
            <a:fillRect/>
          </a:stretch>
        </p:blipFill>
        <p:spPr>
          <a:xfrm>
            <a:off x="611560" y="2204864"/>
            <a:ext cx="1368152" cy="792088"/>
          </a:xfrm>
          <a:prstGeom prst="rect">
            <a:avLst/>
          </a:prstGeom>
        </p:spPr>
      </p:pic>
      <p:sp>
        <p:nvSpPr>
          <p:cNvPr id="31" name="TextBox 30"/>
          <p:cNvSpPr txBox="1"/>
          <p:nvPr/>
        </p:nvSpPr>
        <p:spPr>
          <a:xfrm>
            <a:off x="539552" y="1654034"/>
            <a:ext cx="2016224" cy="609398"/>
          </a:xfrm>
          <a:prstGeom prst="rect">
            <a:avLst/>
          </a:prstGeom>
          <a:noFill/>
        </p:spPr>
        <p:txBody>
          <a:bodyPr wrap="square" rtlCol="0">
            <a:spAutoFit/>
          </a:bodyPr>
          <a:lstStyle/>
          <a:p>
            <a:pPr algn="just">
              <a:lnSpc>
                <a:spcPct val="120000"/>
              </a:lnSpc>
            </a:pPr>
            <a:r>
              <a:rPr lang="en-US" sz="1400" b="1" dirty="0" smtClean="0">
                <a:latin typeface="Microsoft New Tai Lue" pitchFamily="34" charset="0"/>
                <a:cs typeface="Microsoft New Tai Lue" pitchFamily="34" charset="0"/>
              </a:rPr>
              <a:t>Hospitals / </a:t>
            </a:r>
          </a:p>
          <a:p>
            <a:pPr algn="just">
              <a:lnSpc>
                <a:spcPct val="120000"/>
              </a:lnSpc>
            </a:pPr>
            <a:r>
              <a:rPr lang="en-US" sz="1400" b="1" dirty="0" smtClean="0">
                <a:latin typeface="Microsoft New Tai Lue" pitchFamily="34" charset="0"/>
                <a:cs typeface="Microsoft New Tai Lue" pitchFamily="34" charset="0"/>
              </a:rPr>
              <a:t>Medical </a:t>
            </a:r>
            <a:r>
              <a:rPr lang="en-US" sz="1400" b="1" dirty="0" err="1" smtClean="0">
                <a:latin typeface="Microsoft New Tai Lue" pitchFamily="34" charset="0"/>
                <a:cs typeface="Microsoft New Tai Lue" pitchFamily="34" charset="0"/>
              </a:rPr>
              <a:t>centres</a:t>
            </a:r>
            <a:endParaRPr lang="en-US" sz="1400" b="1" dirty="0">
              <a:latin typeface="Microsoft New Tai Lue" pitchFamily="34" charset="0"/>
              <a:cs typeface="Microsoft New Tai Lue" pitchFamily="34" charset="0"/>
            </a:endParaRPr>
          </a:p>
        </p:txBody>
      </p:sp>
      <p:pic>
        <p:nvPicPr>
          <p:cNvPr id="33" name="Picture 32" descr="Nuance-logo.gif"/>
          <p:cNvPicPr/>
          <p:nvPr/>
        </p:nvPicPr>
        <p:blipFill>
          <a:blip r:embed="rId6" cstate="print"/>
          <a:srcRect l="3049" t="18868" b="16818"/>
          <a:stretch>
            <a:fillRect/>
          </a:stretch>
        </p:blipFill>
        <p:spPr>
          <a:xfrm>
            <a:off x="2339752" y="3240238"/>
            <a:ext cx="1132857" cy="404786"/>
          </a:xfrm>
          <a:prstGeom prst="rect">
            <a:avLst/>
          </a:prstGeom>
        </p:spPr>
      </p:pic>
      <p:pic>
        <p:nvPicPr>
          <p:cNvPr id="34" name="Picture 33" descr="4377.jpg"/>
          <p:cNvPicPr/>
          <p:nvPr/>
        </p:nvPicPr>
        <p:blipFill>
          <a:blip r:embed="rId7" cstate="print"/>
          <a:stretch>
            <a:fillRect/>
          </a:stretch>
        </p:blipFill>
        <p:spPr>
          <a:xfrm>
            <a:off x="2195736" y="4941168"/>
            <a:ext cx="1358488" cy="486888"/>
          </a:xfrm>
          <a:prstGeom prst="rect">
            <a:avLst/>
          </a:prstGeom>
        </p:spPr>
      </p:pic>
      <p:pic>
        <p:nvPicPr>
          <p:cNvPr id="35" name="Picture 34" descr="https://upload.wikimedia.org/wikipedia/en/c/c0/ColliersInternational.jpg"/>
          <p:cNvPicPr/>
          <p:nvPr/>
        </p:nvPicPr>
        <p:blipFill>
          <a:blip r:embed="rId8" cstate="print"/>
          <a:srcRect/>
          <a:stretch>
            <a:fillRect/>
          </a:stretch>
        </p:blipFill>
        <p:spPr bwMode="auto">
          <a:xfrm>
            <a:off x="2483768" y="4293096"/>
            <a:ext cx="782112" cy="526429"/>
          </a:xfrm>
          <a:prstGeom prst="rect">
            <a:avLst/>
          </a:prstGeom>
          <a:noFill/>
          <a:ln w="9525">
            <a:noFill/>
            <a:miter lim="800000"/>
            <a:headEnd/>
            <a:tailEnd/>
          </a:ln>
        </p:spPr>
      </p:pic>
      <p:pic>
        <p:nvPicPr>
          <p:cNvPr id="36" name="Picture 35" descr="C:\Users\Operator2\Desktop\KF%20LOGO%20JPEG.jpg"/>
          <p:cNvPicPr/>
          <p:nvPr/>
        </p:nvPicPr>
        <p:blipFill>
          <a:blip r:embed="rId9" cstate="print"/>
          <a:srcRect/>
          <a:stretch>
            <a:fillRect/>
          </a:stretch>
        </p:blipFill>
        <p:spPr bwMode="auto">
          <a:xfrm>
            <a:off x="2267744" y="3789040"/>
            <a:ext cx="1224136" cy="360040"/>
          </a:xfrm>
          <a:prstGeom prst="rect">
            <a:avLst/>
          </a:prstGeom>
          <a:noFill/>
          <a:ln w="9525">
            <a:noFill/>
            <a:miter lim="800000"/>
            <a:headEnd/>
            <a:tailEnd/>
          </a:ln>
        </p:spPr>
      </p:pic>
      <p:sp>
        <p:nvSpPr>
          <p:cNvPr id="38" name="TextBox 37"/>
          <p:cNvSpPr txBox="1"/>
          <p:nvPr/>
        </p:nvSpPr>
        <p:spPr>
          <a:xfrm>
            <a:off x="539552" y="4437112"/>
            <a:ext cx="1584176" cy="867930"/>
          </a:xfrm>
          <a:prstGeom prst="rect">
            <a:avLst/>
          </a:prstGeom>
          <a:noFill/>
        </p:spPr>
        <p:txBody>
          <a:bodyPr wrap="square" rtlCol="0">
            <a:spAutoFit/>
          </a:bodyPr>
          <a:lstStyle/>
          <a:p>
            <a:pPr algn="just">
              <a:lnSpc>
                <a:spcPct val="120000"/>
              </a:lnSpc>
            </a:pPr>
            <a:r>
              <a:rPr lang="en-US" sz="1400" b="1" dirty="0" smtClean="0">
                <a:latin typeface="Microsoft New Tai Lue" pitchFamily="34" charset="0"/>
                <a:cs typeface="Microsoft New Tai Lue" pitchFamily="34" charset="0"/>
              </a:rPr>
              <a:t>Food manufacturing</a:t>
            </a:r>
          </a:p>
          <a:p>
            <a:pPr algn="just">
              <a:lnSpc>
                <a:spcPct val="120000"/>
              </a:lnSpc>
            </a:pPr>
            <a:r>
              <a:rPr lang="en-US" sz="1400" b="1" dirty="0" smtClean="0">
                <a:latin typeface="Microsoft New Tai Lue" pitchFamily="34" charset="0"/>
                <a:cs typeface="Microsoft New Tai Lue" pitchFamily="34" charset="0"/>
              </a:rPr>
              <a:t>plants</a:t>
            </a:r>
            <a:endParaRPr lang="en-US" sz="1400" b="1" dirty="0">
              <a:latin typeface="Microsoft New Tai Lue" pitchFamily="34" charset="0"/>
              <a:cs typeface="Microsoft New Tai Lue" pitchFamily="34" charset="0"/>
            </a:endParaRPr>
          </a:p>
        </p:txBody>
      </p:sp>
      <p:sp>
        <p:nvSpPr>
          <p:cNvPr id="42" name="TextBox 41"/>
          <p:cNvSpPr txBox="1"/>
          <p:nvPr/>
        </p:nvSpPr>
        <p:spPr>
          <a:xfrm>
            <a:off x="3707904" y="4437112"/>
            <a:ext cx="1728192" cy="609398"/>
          </a:xfrm>
          <a:prstGeom prst="rect">
            <a:avLst/>
          </a:prstGeom>
          <a:noFill/>
        </p:spPr>
        <p:txBody>
          <a:bodyPr wrap="square" rtlCol="0">
            <a:spAutoFit/>
          </a:bodyPr>
          <a:lstStyle/>
          <a:p>
            <a:pPr algn="just">
              <a:lnSpc>
                <a:spcPct val="120000"/>
              </a:lnSpc>
            </a:pPr>
            <a:r>
              <a:rPr lang="en-US" sz="1400" b="1" dirty="0" smtClean="0">
                <a:latin typeface="Microsoft New Tai Lue" pitchFamily="34" charset="0"/>
                <a:cs typeface="Microsoft New Tai Lue" pitchFamily="34" charset="0"/>
              </a:rPr>
              <a:t>Church &amp; </a:t>
            </a:r>
          </a:p>
          <a:p>
            <a:pPr algn="just">
              <a:lnSpc>
                <a:spcPct val="120000"/>
              </a:lnSpc>
            </a:pPr>
            <a:r>
              <a:rPr lang="en-US" sz="1400" b="1" dirty="0" smtClean="0">
                <a:latin typeface="Microsoft New Tai Lue" pitchFamily="34" charset="0"/>
                <a:cs typeface="Microsoft New Tai Lue" pitchFamily="34" charset="0"/>
              </a:rPr>
              <a:t>Religious sector            </a:t>
            </a:r>
            <a:endParaRPr lang="en-US" sz="1400" b="1" dirty="0">
              <a:latin typeface="Microsoft New Tai Lue" pitchFamily="34" charset="0"/>
              <a:cs typeface="Microsoft New Tai Lue" pitchFamily="34" charset="0"/>
            </a:endParaRPr>
          </a:p>
        </p:txBody>
      </p:sp>
      <p:pic>
        <p:nvPicPr>
          <p:cNvPr id="43" name="Picture 42" descr="sda-logov2.jpg"/>
          <p:cNvPicPr/>
          <p:nvPr/>
        </p:nvPicPr>
        <p:blipFill>
          <a:blip r:embed="rId10" cstate="print"/>
          <a:stretch>
            <a:fillRect/>
          </a:stretch>
        </p:blipFill>
        <p:spPr>
          <a:xfrm>
            <a:off x="3851920" y="5157192"/>
            <a:ext cx="1204986" cy="792088"/>
          </a:xfrm>
          <a:prstGeom prst="rect">
            <a:avLst/>
          </a:prstGeom>
        </p:spPr>
      </p:pic>
      <p:pic>
        <p:nvPicPr>
          <p:cNvPr id="44" name="Picture 43" descr="reading_cinemas_logo.jpg"/>
          <p:cNvPicPr/>
          <p:nvPr/>
        </p:nvPicPr>
        <p:blipFill>
          <a:blip r:embed="rId11" cstate="print"/>
          <a:stretch>
            <a:fillRect/>
          </a:stretch>
        </p:blipFill>
        <p:spPr>
          <a:xfrm>
            <a:off x="5580112" y="2492896"/>
            <a:ext cx="919758" cy="1080119"/>
          </a:xfrm>
          <a:prstGeom prst="rect">
            <a:avLst/>
          </a:prstGeom>
        </p:spPr>
      </p:pic>
      <p:sp>
        <p:nvSpPr>
          <p:cNvPr id="45" name="TextBox 44"/>
          <p:cNvSpPr txBox="1"/>
          <p:nvPr/>
        </p:nvSpPr>
        <p:spPr>
          <a:xfrm>
            <a:off x="5328592" y="4437112"/>
            <a:ext cx="1080120" cy="350865"/>
          </a:xfrm>
          <a:prstGeom prst="rect">
            <a:avLst/>
          </a:prstGeom>
          <a:noFill/>
        </p:spPr>
        <p:txBody>
          <a:bodyPr wrap="square" rtlCol="0">
            <a:spAutoFit/>
          </a:bodyPr>
          <a:lstStyle/>
          <a:p>
            <a:pPr algn="just">
              <a:lnSpc>
                <a:spcPct val="120000"/>
              </a:lnSpc>
            </a:pPr>
            <a:r>
              <a:rPr lang="en-US" sz="1400" b="1" dirty="0" smtClean="0">
                <a:latin typeface="Microsoft New Tai Lue" pitchFamily="34" charset="0"/>
                <a:cs typeface="Microsoft New Tai Lue" pitchFamily="34" charset="0"/>
              </a:rPr>
              <a:t>Retails</a:t>
            </a:r>
            <a:endParaRPr lang="en-US" sz="1400" b="1" dirty="0">
              <a:latin typeface="Microsoft New Tai Lue" pitchFamily="34" charset="0"/>
              <a:cs typeface="Microsoft New Tai Lue" pitchFamily="34" charset="0"/>
            </a:endParaRPr>
          </a:p>
        </p:txBody>
      </p:sp>
      <p:pic>
        <p:nvPicPr>
          <p:cNvPr id="46" name="Picture 45" descr="Dulux-Logo-w-tg.jpg"/>
          <p:cNvPicPr/>
          <p:nvPr/>
        </p:nvPicPr>
        <p:blipFill>
          <a:blip r:embed="rId12" cstate="print"/>
          <a:stretch>
            <a:fillRect/>
          </a:stretch>
        </p:blipFill>
        <p:spPr>
          <a:xfrm>
            <a:off x="5364088" y="4869160"/>
            <a:ext cx="1331640" cy="720080"/>
          </a:xfrm>
          <a:prstGeom prst="rect">
            <a:avLst/>
          </a:prstGeom>
        </p:spPr>
      </p:pic>
      <p:sp>
        <p:nvSpPr>
          <p:cNvPr id="49" name="TextBox 48"/>
          <p:cNvSpPr txBox="1"/>
          <p:nvPr/>
        </p:nvSpPr>
        <p:spPr>
          <a:xfrm>
            <a:off x="6876256" y="4403778"/>
            <a:ext cx="1835696" cy="609398"/>
          </a:xfrm>
          <a:prstGeom prst="rect">
            <a:avLst/>
          </a:prstGeom>
          <a:noFill/>
        </p:spPr>
        <p:txBody>
          <a:bodyPr wrap="square" rtlCol="0">
            <a:spAutoFit/>
          </a:bodyPr>
          <a:lstStyle/>
          <a:p>
            <a:pPr algn="just">
              <a:lnSpc>
                <a:spcPct val="120000"/>
              </a:lnSpc>
            </a:pPr>
            <a:r>
              <a:rPr lang="en-US" sz="1400" b="1" dirty="0" smtClean="0">
                <a:latin typeface="Microsoft New Tai Lue" pitchFamily="34" charset="0"/>
                <a:cs typeface="Microsoft New Tai Lue" pitchFamily="34" charset="0"/>
              </a:rPr>
              <a:t>Aged care / </a:t>
            </a:r>
          </a:p>
          <a:p>
            <a:pPr algn="just">
              <a:lnSpc>
                <a:spcPct val="120000"/>
              </a:lnSpc>
            </a:pPr>
            <a:r>
              <a:rPr lang="en-US" sz="1400" b="1" dirty="0" smtClean="0">
                <a:latin typeface="Microsoft New Tai Lue" pitchFamily="34" charset="0"/>
                <a:cs typeface="Microsoft New Tai Lue" pitchFamily="34" charset="0"/>
              </a:rPr>
              <a:t>Child care centre</a:t>
            </a:r>
            <a:endParaRPr lang="en-US" sz="1400" b="1" dirty="0">
              <a:latin typeface="Microsoft New Tai Lue" pitchFamily="34" charset="0"/>
              <a:cs typeface="Microsoft New Tai Lue" pitchFamily="34" charset="0"/>
            </a:endParaRPr>
          </a:p>
        </p:txBody>
      </p:sp>
      <p:pic>
        <p:nvPicPr>
          <p:cNvPr id="50" name="Picture 49" descr="logo.gif"/>
          <p:cNvPicPr/>
          <p:nvPr/>
        </p:nvPicPr>
        <p:blipFill>
          <a:blip r:embed="rId13" cstate="print"/>
          <a:stretch>
            <a:fillRect/>
          </a:stretch>
        </p:blipFill>
        <p:spPr>
          <a:xfrm>
            <a:off x="6948264" y="5013176"/>
            <a:ext cx="1368152" cy="360040"/>
          </a:xfrm>
          <a:prstGeom prst="rect">
            <a:avLst/>
          </a:prstGeom>
        </p:spPr>
      </p:pic>
      <p:pic>
        <p:nvPicPr>
          <p:cNvPr id="51" name="Picture 50" descr="littlegenius_1_1299082230.jpg"/>
          <p:cNvPicPr/>
          <p:nvPr/>
        </p:nvPicPr>
        <p:blipFill>
          <a:blip r:embed="rId14" cstate="print"/>
          <a:stretch>
            <a:fillRect/>
          </a:stretch>
        </p:blipFill>
        <p:spPr>
          <a:xfrm>
            <a:off x="7236296" y="5445224"/>
            <a:ext cx="792088" cy="576064"/>
          </a:xfrm>
          <a:prstGeom prst="rect">
            <a:avLst/>
          </a:prstGeom>
        </p:spPr>
      </p:pic>
      <p:sp>
        <p:nvSpPr>
          <p:cNvPr id="60" name="TextBox 59"/>
          <p:cNvSpPr txBox="1"/>
          <p:nvPr/>
        </p:nvSpPr>
        <p:spPr>
          <a:xfrm>
            <a:off x="2123728" y="1628800"/>
            <a:ext cx="1728192" cy="1374222"/>
          </a:xfrm>
          <a:prstGeom prst="rect">
            <a:avLst/>
          </a:prstGeom>
          <a:noFill/>
        </p:spPr>
        <p:txBody>
          <a:bodyPr wrap="square" rtlCol="0">
            <a:spAutoFit/>
          </a:bodyPr>
          <a:lstStyle/>
          <a:p>
            <a:pPr lvl="0">
              <a:lnSpc>
                <a:spcPct val="120000"/>
              </a:lnSpc>
            </a:pPr>
            <a:r>
              <a:rPr lang="en-US" sz="1400" b="1" dirty="0" smtClean="0">
                <a:latin typeface="Microsoft New Tai Lue" pitchFamily="34" charset="0"/>
                <a:cs typeface="Microsoft New Tai Lue" pitchFamily="34" charset="0"/>
              </a:rPr>
              <a:t>Office / Warehouse and Industrial / Commercial real estate</a:t>
            </a:r>
          </a:p>
        </p:txBody>
      </p:sp>
      <p:sp>
        <p:nvSpPr>
          <p:cNvPr id="61" name="Rectangle 60"/>
          <p:cNvSpPr/>
          <p:nvPr/>
        </p:nvSpPr>
        <p:spPr>
          <a:xfrm>
            <a:off x="3779912" y="1628800"/>
            <a:ext cx="1853952" cy="609398"/>
          </a:xfrm>
          <a:prstGeom prst="rect">
            <a:avLst/>
          </a:prstGeom>
        </p:spPr>
        <p:txBody>
          <a:bodyPr wrap="square">
            <a:spAutoFit/>
          </a:bodyPr>
          <a:lstStyle/>
          <a:p>
            <a:pPr lvl="0" algn="just">
              <a:lnSpc>
                <a:spcPct val="120000"/>
              </a:lnSpc>
            </a:pPr>
            <a:r>
              <a:rPr lang="en-US" sz="1400" b="1" dirty="0" smtClean="0">
                <a:latin typeface="Microsoft New Tai Lue" pitchFamily="34" charset="0"/>
                <a:cs typeface="Microsoft New Tai Lue" pitchFamily="34" charset="0"/>
              </a:rPr>
              <a:t>Automotive Dealership</a:t>
            </a:r>
          </a:p>
        </p:txBody>
      </p:sp>
      <p:sp>
        <p:nvSpPr>
          <p:cNvPr id="62" name="Rectangle 61"/>
          <p:cNvSpPr/>
          <p:nvPr/>
        </p:nvSpPr>
        <p:spPr>
          <a:xfrm>
            <a:off x="5292080" y="1628800"/>
            <a:ext cx="1222961" cy="609398"/>
          </a:xfrm>
          <a:prstGeom prst="rect">
            <a:avLst/>
          </a:prstGeom>
        </p:spPr>
        <p:txBody>
          <a:bodyPr wrap="square">
            <a:spAutoFit/>
          </a:bodyPr>
          <a:lstStyle/>
          <a:p>
            <a:pPr lvl="0" algn="just">
              <a:lnSpc>
                <a:spcPct val="120000"/>
              </a:lnSpc>
            </a:pPr>
            <a:r>
              <a:rPr lang="en-US" sz="1400" b="1" dirty="0" smtClean="0">
                <a:latin typeface="Microsoft New Tai Lue" pitchFamily="34" charset="0"/>
                <a:cs typeface="Microsoft New Tai Lue" pitchFamily="34" charset="0"/>
              </a:rPr>
              <a:t>Cinemas and Theatre</a:t>
            </a:r>
          </a:p>
        </p:txBody>
      </p:sp>
      <p:sp>
        <p:nvSpPr>
          <p:cNvPr id="63" name="Rectangle 62"/>
          <p:cNvSpPr/>
          <p:nvPr/>
        </p:nvSpPr>
        <p:spPr>
          <a:xfrm>
            <a:off x="6876256" y="1628800"/>
            <a:ext cx="1092060" cy="350865"/>
          </a:xfrm>
          <a:prstGeom prst="rect">
            <a:avLst/>
          </a:prstGeom>
        </p:spPr>
        <p:txBody>
          <a:bodyPr wrap="square">
            <a:spAutoFit/>
          </a:bodyPr>
          <a:lstStyle/>
          <a:p>
            <a:pPr lvl="0" algn="just">
              <a:lnSpc>
                <a:spcPct val="120000"/>
              </a:lnSpc>
            </a:pPr>
            <a:r>
              <a:rPr lang="en-US" sz="1400" b="1" dirty="0" smtClean="0">
                <a:latin typeface="Microsoft New Tai Lue" pitchFamily="34" charset="0"/>
                <a:cs typeface="Microsoft New Tai Lue" pitchFamily="34" charset="0"/>
              </a:rPr>
              <a:t>Clubs</a:t>
            </a:r>
          </a:p>
        </p:txBody>
      </p:sp>
      <p:pic>
        <p:nvPicPr>
          <p:cNvPr id="64" name="Picture 63" descr="Subaru-Logo2.jpg"/>
          <p:cNvPicPr/>
          <p:nvPr/>
        </p:nvPicPr>
        <p:blipFill>
          <a:blip r:embed="rId15" cstate="print"/>
          <a:stretch>
            <a:fillRect/>
          </a:stretch>
        </p:blipFill>
        <p:spPr>
          <a:xfrm>
            <a:off x="3995936" y="2996952"/>
            <a:ext cx="914400" cy="512064"/>
          </a:xfrm>
          <a:prstGeom prst="rect">
            <a:avLst/>
          </a:prstGeom>
        </p:spPr>
      </p:pic>
      <p:pic>
        <p:nvPicPr>
          <p:cNvPr id="65" name="Picture 64" descr="holden logo colour.jpg"/>
          <p:cNvPicPr/>
          <p:nvPr/>
        </p:nvPicPr>
        <p:blipFill>
          <a:blip r:embed="rId16" cstate="print"/>
          <a:stretch>
            <a:fillRect/>
          </a:stretch>
        </p:blipFill>
        <p:spPr>
          <a:xfrm>
            <a:off x="3779912" y="2348880"/>
            <a:ext cx="1345184" cy="546265"/>
          </a:xfrm>
          <a:prstGeom prst="rect">
            <a:avLst/>
          </a:prstGeom>
        </p:spPr>
      </p:pic>
      <p:pic>
        <p:nvPicPr>
          <p:cNvPr id="66" name="Picture 65" descr="nissan-logo-wallpaper-6015-hd-wallpapers.jpg"/>
          <p:cNvPicPr/>
          <p:nvPr/>
        </p:nvPicPr>
        <p:blipFill>
          <a:blip r:embed="rId17" cstate="print"/>
          <a:stretch>
            <a:fillRect/>
          </a:stretch>
        </p:blipFill>
        <p:spPr>
          <a:xfrm>
            <a:off x="4067944" y="3645024"/>
            <a:ext cx="720080" cy="648072"/>
          </a:xfrm>
          <a:prstGeom prst="rect">
            <a:avLst/>
          </a:prstGeom>
        </p:spPr>
      </p:pic>
      <p:sp>
        <p:nvSpPr>
          <p:cNvPr id="75" name="Title 16"/>
          <p:cNvSpPr txBox="1">
            <a:spLocks/>
          </p:cNvSpPr>
          <p:nvPr/>
        </p:nvSpPr>
        <p:spPr>
          <a:xfrm>
            <a:off x="467544" y="1052736"/>
            <a:ext cx="8229600" cy="508918"/>
          </a:xfrm>
          <a:prstGeom prst="rect">
            <a:avLst/>
          </a:prstGeom>
        </p:spPr>
        <p:txBody>
          <a:bodyPr vert="horz" lIns="91440" tIns="45720" rIns="91440" bIns="45720" rtlCol="0" anchor="ctr">
            <a:normAutofit/>
          </a:bodyPr>
          <a:lstStyle/>
          <a:p>
            <a:pPr lvl="0">
              <a:spcBef>
                <a:spcPct val="0"/>
              </a:spcBef>
            </a:pPr>
            <a:r>
              <a:rPr lang="en-US" dirty="0" smtClean="0">
                <a:latin typeface="Microsoft New Tai Lue" pitchFamily="34" charset="0"/>
                <a:ea typeface="+mj-ea"/>
                <a:cs typeface="Microsoft New Tai Lue" pitchFamily="34" charset="0"/>
              </a:rPr>
              <a:t>ATT Variety of Clientele</a:t>
            </a:r>
          </a:p>
        </p:txBody>
      </p:sp>
      <p:pic>
        <p:nvPicPr>
          <p:cNvPr id="76" name="Picture 75" descr="logo_maintenance (1).gif"/>
          <p:cNvPicPr>
            <a:picLocks noChangeAspect="1"/>
          </p:cNvPicPr>
          <p:nvPr/>
        </p:nvPicPr>
        <p:blipFill>
          <a:blip r:embed="rId18" cstate="print"/>
          <a:stretch>
            <a:fillRect/>
          </a:stretch>
        </p:blipFill>
        <p:spPr>
          <a:xfrm>
            <a:off x="3779912" y="332656"/>
            <a:ext cx="1654224" cy="576064"/>
          </a:xfrm>
          <a:prstGeom prst="rect">
            <a:avLst/>
          </a:prstGeom>
          <a:ln>
            <a:noFill/>
          </a:ln>
          <a:effectLst>
            <a:outerShdw sx="1000" sy="1000" algn="tl" rotWithShape="0">
              <a:srgbClr val="333333"/>
            </a:outerShdw>
          </a:effectLst>
        </p:spPr>
      </p:pic>
      <p:sp>
        <p:nvSpPr>
          <p:cNvPr id="77" name="Rectangle 76"/>
          <p:cNvSpPr/>
          <p:nvPr/>
        </p:nvSpPr>
        <p:spPr>
          <a:xfrm>
            <a:off x="2123728" y="1556792"/>
            <a:ext cx="1512168" cy="4752528"/>
          </a:xfrm>
          <a:prstGeom prst="rect">
            <a:avLst/>
          </a:prstGeom>
          <a:noFill/>
          <a:ln w="1270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8" name="Rectangle 77"/>
          <p:cNvSpPr/>
          <p:nvPr/>
        </p:nvSpPr>
        <p:spPr>
          <a:xfrm>
            <a:off x="3707904" y="1556792"/>
            <a:ext cx="1512168" cy="4752528"/>
          </a:xfrm>
          <a:prstGeom prst="rect">
            <a:avLst/>
          </a:prstGeom>
          <a:noFill/>
          <a:ln w="1270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9" name="Rectangle 78"/>
          <p:cNvSpPr/>
          <p:nvPr/>
        </p:nvSpPr>
        <p:spPr>
          <a:xfrm>
            <a:off x="5292080" y="1556792"/>
            <a:ext cx="1512168" cy="4752528"/>
          </a:xfrm>
          <a:prstGeom prst="rect">
            <a:avLst/>
          </a:prstGeom>
          <a:noFill/>
          <a:ln w="1270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0" name="Rectangle 79"/>
          <p:cNvSpPr/>
          <p:nvPr/>
        </p:nvSpPr>
        <p:spPr>
          <a:xfrm>
            <a:off x="6876256" y="1556792"/>
            <a:ext cx="1512168" cy="4752528"/>
          </a:xfrm>
          <a:prstGeom prst="rect">
            <a:avLst/>
          </a:prstGeom>
          <a:noFill/>
          <a:ln w="1270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81" name="Picture 80" descr="http://matravillechamber.org.au/matraville/wp-content/uploads/2014/02/Matraville-RSL-Proposed-Logo-2008-White-500x156.jpg"/>
          <p:cNvPicPr/>
          <p:nvPr/>
        </p:nvPicPr>
        <p:blipFill>
          <a:blip r:embed="rId19" cstate="print"/>
          <a:srcRect/>
          <a:stretch>
            <a:fillRect/>
          </a:stretch>
        </p:blipFill>
        <p:spPr bwMode="auto">
          <a:xfrm>
            <a:off x="6947476" y="2204864"/>
            <a:ext cx="1440948" cy="432048"/>
          </a:xfrm>
          <a:prstGeom prst="rect">
            <a:avLst/>
          </a:prstGeom>
          <a:noFill/>
          <a:ln w="9525">
            <a:noFill/>
            <a:miter lim="800000"/>
            <a:headEnd/>
            <a:tailEnd/>
          </a:ln>
        </p:spPr>
      </p:pic>
      <p:pic>
        <p:nvPicPr>
          <p:cNvPr id="82" name="Picture 81" descr="http://www.golfindustrycentral.com.au/images/editorimages/manly_logo.jpg"/>
          <p:cNvPicPr/>
          <p:nvPr/>
        </p:nvPicPr>
        <p:blipFill>
          <a:blip r:embed="rId20" cstate="print"/>
          <a:srcRect/>
          <a:stretch>
            <a:fillRect/>
          </a:stretch>
        </p:blipFill>
        <p:spPr bwMode="auto">
          <a:xfrm>
            <a:off x="7164288" y="2780928"/>
            <a:ext cx="936104" cy="936104"/>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strips(downRight)">
                                      <p:cBhvr>
                                        <p:cTn id="7" dur="1000"/>
                                        <p:tgtEl>
                                          <p:spTgt spid="31"/>
                                        </p:tgtEl>
                                      </p:cBhvr>
                                    </p:animEffect>
                                  </p:childTnLst>
                                </p:cTn>
                              </p:par>
                              <p:par>
                                <p:cTn id="8" presetID="18" presetClass="entr" presetSubtype="6"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strips(downRight)">
                                      <p:cBhvr>
                                        <p:cTn id="10" dur="1000"/>
                                        <p:tgtEl>
                                          <p:spTgt spid="19"/>
                                        </p:tgtEl>
                                      </p:cBhvr>
                                    </p:animEffect>
                                  </p:childTnLst>
                                </p:cTn>
                              </p:par>
                              <p:par>
                                <p:cTn id="11" presetID="18" presetClass="entr" presetSubtype="6"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strips(downRight)">
                                      <p:cBhvr>
                                        <p:cTn id="13" dur="10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strips(downRight)">
                                      <p:cBhvr>
                                        <p:cTn id="18" dur="1000"/>
                                        <p:tgtEl>
                                          <p:spTgt spid="38"/>
                                        </p:tgtEl>
                                      </p:cBhvr>
                                    </p:animEffect>
                                  </p:childTnLst>
                                </p:cTn>
                              </p:par>
                              <p:par>
                                <p:cTn id="19" presetID="18" presetClass="entr" presetSubtype="6"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strips(downRight)">
                                      <p:cBhvr>
                                        <p:cTn id="21" dur="1000"/>
                                        <p:tgtEl>
                                          <p:spTgt spid="37"/>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strips(downRight)">
                                      <p:cBhvr>
                                        <p:cTn id="26" dur="2000"/>
                                        <p:tgtEl>
                                          <p:spTgt spid="60"/>
                                        </p:tgtEl>
                                      </p:cBhvr>
                                    </p:animEffect>
                                  </p:childTnLst>
                                </p:cTn>
                              </p:par>
                              <p:par>
                                <p:cTn id="27" presetID="18" presetClass="entr" presetSubtype="6"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strips(downRight)">
                                      <p:cBhvr>
                                        <p:cTn id="29" dur="2000"/>
                                        <p:tgtEl>
                                          <p:spTgt spid="33"/>
                                        </p:tgtEl>
                                      </p:cBhvr>
                                    </p:animEffect>
                                  </p:childTnLst>
                                </p:cTn>
                              </p:par>
                              <p:par>
                                <p:cTn id="30" presetID="18" presetClass="entr" presetSubtype="6"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strips(downRight)">
                                      <p:cBhvr>
                                        <p:cTn id="32" dur="2000"/>
                                        <p:tgtEl>
                                          <p:spTgt spid="34"/>
                                        </p:tgtEl>
                                      </p:cBhvr>
                                    </p:animEffect>
                                  </p:childTnLst>
                                </p:cTn>
                              </p:par>
                              <p:par>
                                <p:cTn id="33" presetID="18" presetClass="entr" presetSubtype="6"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strips(downRight)">
                                      <p:cBhvr>
                                        <p:cTn id="35" dur="2000"/>
                                        <p:tgtEl>
                                          <p:spTgt spid="36"/>
                                        </p:tgtEl>
                                      </p:cBhvr>
                                    </p:animEffect>
                                  </p:childTnLst>
                                </p:cTn>
                              </p:par>
                              <p:par>
                                <p:cTn id="36" presetID="18" presetClass="entr" presetSubtype="6" fill="hold"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strips(downRight)">
                                      <p:cBhvr>
                                        <p:cTn id="38" dur="200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grpId="0" nodeType="click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strips(downRight)">
                                      <p:cBhvr>
                                        <p:cTn id="43" dur="1000"/>
                                        <p:tgtEl>
                                          <p:spTgt spid="61"/>
                                        </p:tgtEl>
                                      </p:cBhvr>
                                    </p:animEffect>
                                  </p:childTnLst>
                                </p:cTn>
                              </p:par>
                            </p:childTnLst>
                          </p:cTn>
                        </p:par>
                      </p:childTnLst>
                    </p:cTn>
                  </p:par>
                  <p:par>
                    <p:cTn id="44" fill="hold">
                      <p:stCondLst>
                        <p:cond delay="indefinite"/>
                      </p:stCondLst>
                      <p:childTnLst>
                        <p:par>
                          <p:cTn id="45" fill="hold">
                            <p:stCondLst>
                              <p:cond delay="0"/>
                            </p:stCondLst>
                            <p:childTnLst>
                              <p:par>
                                <p:cTn id="46" presetID="18" presetClass="entr" presetSubtype="6" fill="hold" grpId="0" nodeType="click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strips(downRight)">
                                      <p:cBhvr>
                                        <p:cTn id="48" dur="1000"/>
                                        <p:tgtEl>
                                          <p:spTgt spid="42"/>
                                        </p:tgtEl>
                                      </p:cBhvr>
                                    </p:animEffect>
                                  </p:childTnLst>
                                </p:cTn>
                              </p:par>
                              <p:par>
                                <p:cTn id="49" presetID="18" presetClass="entr" presetSubtype="6"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strips(downRight)">
                                      <p:cBhvr>
                                        <p:cTn id="51" dur="1000"/>
                                        <p:tgtEl>
                                          <p:spTgt spid="43"/>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grpId="0" nodeType="click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strips(downRight)">
                                      <p:cBhvr>
                                        <p:cTn id="56" dur="1000"/>
                                        <p:tgtEl>
                                          <p:spTgt spid="62"/>
                                        </p:tgtEl>
                                      </p:cBhvr>
                                    </p:animEffect>
                                  </p:childTnLst>
                                </p:cTn>
                              </p:par>
                              <p:par>
                                <p:cTn id="57" presetID="18" presetClass="entr" presetSubtype="6" fill="hold"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strips(downRight)">
                                      <p:cBhvr>
                                        <p:cTn id="59" dur="1000"/>
                                        <p:tgtEl>
                                          <p:spTgt spid="44"/>
                                        </p:tgtEl>
                                      </p:cBhvr>
                                    </p:animEffect>
                                  </p:childTnLst>
                                </p:cTn>
                              </p:par>
                            </p:childTnLst>
                          </p:cTn>
                        </p:par>
                      </p:childTnLst>
                    </p:cTn>
                  </p:par>
                  <p:par>
                    <p:cTn id="60" fill="hold">
                      <p:stCondLst>
                        <p:cond delay="indefinite"/>
                      </p:stCondLst>
                      <p:childTnLst>
                        <p:par>
                          <p:cTn id="61" fill="hold">
                            <p:stCondLst>
                              <p:cond delay="0"/>
                            </p:stCondLst>
                            <p:childTnLst>
                              <p:par>
                                <p:cTn id="62" presetID="18" presetClass="entr" presetSubtype="6" fill="hold" grpId="0" nodeType="click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strips(downRight)">
                                      <p:cBhvr>
                                        <p:cTn id="64" dur="1000"/>
                                        <p:tgtEl>
                                          <p:spTgt spid="45"/>
                                        </p:tgtEl>
                                      </p:cBhvr>
                                    </p:animEffect>
                                  </p:childTnLst>
                                </p:cTn>
                              </p:par>
                              <p:par>
                                <p:cTn id="65" presetID="18" presetClass="entr" presetSubtype="6" fill="hold"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strips(downRight)">
                                      <p:cBhvr>
                                        <p:cTn id="67" dur="1000"/>
                                        <p:tgtEl>
                                          <p:spTgt spid="46"/>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6" fill="hold" grpId="0" nodeType="click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strips(downRight)">
                                      <p:cBhvr>
                                        <p:cTn id="72" dur="1000"/>
                                        <p:tgtEl>
                                          <p:spTgt spid="63"/>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6" fill="hold" grpId="0" nodeType="click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strips(downRight)">
                                      <p:cBhvr>
                                        <p:cTn id="77" dur="1000"/>
                                        <p:tgtEl>
                                          <p:spTgt spid="49"/>
                                        </p:tgtEl>
                                      </p:cBhvr>
                                    </p:animEffect>
                                  </p:childTnLst>
                                </p:cTn>
                              </p:par>
                              <p:par>
                                <p:cTn id="78" presetID="18" presetClass="entr" presetSubtype="6" fill="hold" nodeType="with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strips(downRight)">
                                      <p:cBhvr>
                                        <p:cTn id="80" dur="1000"/>
                                        <p:tgtEl>
                                          <p:spTgt spid="50"/>
                                        </p:tgtEl>
                                      </p:cBhvr>
                                    </p:animEffect>
                                  </p:childTnLst>
                                </p:cTn>
                              </p:par>
                              <p:par>
                                <p:cTn id="81" presetID="18" presetClass="entr" presetSubtype="6" fill="hold" nodeType="with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strips(downRight)">
                                      <p:cBhvr>
                                        <p:cTn id="83" dur="1000"/>
                                        <p:tgtEl>
                                          <p:spTgt spid="51"/>
                                        </p:tgtEl>
                                      </p:cBhvr>
                                    </p:animEffect>
                                  </p:childTnLst>
                                </p:cTn>
                              </p:par>
                              <p:par>
                                <p:cTn id="84" presetID="18" presetClass="entr" presetSubtype="6" fill="hold" nodeType="with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strips(downRight)">
                                      <p:cBhvr>
                                        <p:cTn id="86" dur="1000"/>
                                        <p:tgtEl>
                                          <p:spTgt spid="66"/>
                                        </p:tgtEl>
                                      </p:cBhvr>
                                    </p:animEffect>
                                  </p:childTnLst>
                                </p:cTn>
                              </p:par>
                              <p:par>
                                <p:cTn id="87" presetID="18" presetClass="entr" presetSubtype="6" fill="hold" nodeType="with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strips(downRight)">
                                      <p:cBhvr>
                                        <p:cTn id="89" dur="1000"/>
                                        <p:tgtEl>
                                          <p:spTgt spid="65"/>
                                        </p:tgtEl>
                                      </p:cBhvr>
                                    </p:animEffect>
                                  </p:childTnLst>
                                </p:cTn>
                              </p:par>
                              <p:par>
                                <p:cTn id="90" presetID="18" presetClass="entr" presetSubtype="6" fill="hold" nodeType="with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strips(downRight)">
                                      <p:cBhvr>
                                        <p:cTn id="92" dur="1000"/>
                                        <p:tgtEl>
                                          <p:spTgt spid="64"/>
                                        </p:tgtEl>
                                      </p:cBhvr>
                                    </p:animEffect>
                                  </p:childTnLst>
                                </p:cTn>
                              </p:par>
                              <p:par>
                                <p:cTn id="93" presetID="18" presetClass="entr" presetSubtype="6" fill="hold" nodeType="withEffect">
                                  <p:stCondLst>
                                    <p:cond delay="0"/>
                                  </p:stCondLst>
                                  <p:childTnLst>
                                    <p:set>
                                      <p:cBhvr>
                                        <p:cTn id="94" dur="1" fill="hold">
                                          <p:stCondLst>
                                            <p:cond delay="0"/>
                                          </p:stCondLst>
                                        </p:cTn>
                                        <p:tgtEl>
                                          <p:spTgt spid="81"/>
                                        </p:tgtEl>
                                        <p:attrNameLst>
                                          <p:attrName>style.visibility</p:attrName>
                                        </p:attrNameLst>
                                      </p:cBhvr>
                                      <p:to>
                                        <p:strVal val="visible"/>
                                      </p:to>
                                    </p:set>
                                    <p:animEffect transition="in" filter="strips(downRight)">
                                      <p:cBhvr>
                                        <p:cTn id="95" dur="1000"/>
                                        <p:tgtEl>
                                          <p:spTgt spid="81"/>
                                        </p:tgtEl>
                                      </p:cBhvr>
                                    </p:animEffect>
                                  </p:childTnLst>
                                </p:cTn>
                              </p:par>
                              <p:par>
                                <p:cTn id="96" presetID="18" presetClass="entr" presetSubtype="6" fill="hold" nodeType="withEffect">
                                  <p:stCondLst>
                                    <p:cond delay="0"/>
                                  </p:stCondLst>
                                  <p:childTnLst>
                                    <p:set>
                                      <p:cBhvr>
                                        <p:cTn id="97" dur="1" fill="hold">
                                          <p:stCondLst>
                                            <p:cond delay="0"/>
                                          </p:stCondLst>
                                        </p:cTn>
                                        <p:tgtEl>
                                          <p:spTgt spid="82"/>
                                        </p:tgtEl>
                                        <p:attrNameLst>
                                          <p:attrName>style.visibility</p:attrName>
                                        </p:attrNameLst>
                                      </p:cBhvr>
                                      <p:to>
                                        <p:strVal val="visible"/>
                                      </p:to>
                                    </p:set>
                                    <p:animEffect transition="in" filter="strips(downRight)">
                                      <p:cBhvr>
                                        <p:cTn id="98"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8" grpId="0"/>
      <p:bldP spid="42" grpId="0"/>
      <p:bldP spid="45" grpId="0"/>
      <p:bldP spid="49" grpId="0"/>
      <p:bldP spid="60" grpId="0"/>
      <p:bldP spid="61" grpId="0"/>
      <p:bldP spid="62" grpId="0"/>
      <p:bldP spid="6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38534" y="3642990"/>
            <a:ext cx="4703532" cy="97719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pPr>
            <a:r>
              <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icrosoft New Tai Lue" pitchFamily="34" charset="0"/>
                <a:cs typeface="Microsoft New Tai Lue" pitchFamily="34" charset="0"/>
              </a:rPr>
              <a:t>CALL US TODAY </a:t>
            </a:r>
          </a:p>
          <a:p>
            <a:pPr algn="ctr">
              <a:lnSpc>
                <a:spcPct val="150000"/>
              </a:lnSpc>
            </a:pPr>
            <a:r>
              <a:rPr lang="en-US" sz="2000" b="1" spc="50" dirty="0" smtClean="0">
                <a:ln w="11430"/>
                <a:effectLst>
                  <a:outerShdw blurRad="76200" dist="50800" dir="5400000" algn="tl" rotWithShape="0">
                    <a:srgbClr val="000000">
                      <a:alpha val="65000"/>
                    </a:srgbClr>
                  </a:outerShdw>
                </a:effectLst>
                <a:latin typeface="Microsoft New Tai Lue" pitchFamily="34" charset="0"/>
                <a:cs typeface="Microsoft New Tai Lue" pitchFamily="34" charset="0"/>
              </a:rPr>
              <a:t>for a free inspection and quotation </a:t>
            </a:r>
          </a:p>
        </p:txBody>
      </p:sp>
      <p:sp>
        <p:nvSpPr>
          <p:cNvPr id="7" name="TextBox 6"/>
          <p:cNvSpPr txBox="1"/>
          <p:nvPr/>
        </p:nvSpPr>
        <p:spPr>
          <a:xfrm>
            <a:off x="0" y="3109317"/>
            <a:ext cx="9144000" cy="515526"/>
          </a:xfrm>
          <a:prstGeom prst="rect">
            <a:avLst/>
          </a:prstGeom>
          <a:noFill/>
        </p:spPr>
        <p:txBody>
          <a:bodyPr wrap="square" rtlCol="0">
            <a:spAutoFit/>
          </a:bodyPr>
          <a:lstStyle/>
          <a:p>
            <a:pPr algn="ctr">
              <a:lnSpc>
                <a:spcPct val="150000"/>
              </a:lnSpc>
            </a:pPr>
            <a:r>
              <a:rPr lang="en-US" sz="2000" dirty="0" smtClean="0">
                <a:solidFill>
                  <a:schemeClr val="tx2">
                    <a:lumMod val="60000"/>
                    <a:lumOff val="40000"/>
                  </a:schemeClr>
                </a:solidFill>
                <a:latin typeface="Microsoft New Tai Lue" pitchFamily="34" charset="0"/>
                <a:cs typeface="Microsoft New Tai Lue" pitchFamily="34" charset="0"/>
              </a:rPr>
              <a:t>Thank you for your valuable time</a:t>
            </a:r>
            <a:endParaRPr lang="en-US" sz="2000" dirty="0">
              <a:solidFill>
                <a:schemeClr val="tx2">
                  <a:lumMod val="60000"/>
                  <a:lumOff val="40000"/>
                </a:schemeClr>
              </a:solidFill>
              <a:latin typeface="Microsoft New Tai Lue" pitchFamily="34" charset="0"/>
              <a:cs typeface="Microsoft New Tai Lue" pitchFamily="34" charset="0"/>
            </a:endParaRPr>
          </a:p>
        </p:txBody>
      </p:sp>
      <p:pic>
        <p:nvPicPr>
          <p:cNvPr id="8193" name="Picture 1"/>
          <p:cNvPicPr>
            <a:picLocks noChangeAspect="1" noChangeArrowheads="1"/>
          </p:cNvPicPr>
          <p:nvPr/>
        </p:nvPicPr>
        <p:blipFill>
          <a:blip r:embed="rId3" cstate="print"/>
          <a:srcRect/>
          <a:stretch>
            <a:fillRect/>
          </a:stretch>
        </p:blipFill>
        <p:spPr bwMode="auto">
          <a:xfrm>
            <a:off x="3059832" y="2058814"/>
            <a:ext cx="3001072" cy="1008112"/>
          </a:xfrm>
          <a:prstGeom prst="rect">
            <a:avLst/>
          </a:prstGeom>
          <a:ln>
            <a:noFill/>
          </a:ln>
          <a:effectLst>
            <a:softEdge rad="112500"/>
          </a:effectLst>
        </p:spPr>
      </p:pic>
      <p:sp>
        <p:nvSpPr>
          <p:cNvPr id="8" name="TextBox 7"/>
          <p:cNvSpPr txBox="1"/>
          <p:nvPr/>
        </p:nvSpPr>
        <p:spPr>
          <a:xfrm>
            <a:off x="0" y="5175483"/>
            <a:ext cx="9144000" cy="1061829"/>
          </a:xfrm>
          <a:prstGeom prst="rect">
            <a:avLst/>
          </a:prstGeom>
          <a:noFill/>
        </p:spPr>
        <p:txBody>
          <a:bodyPr wrap="square" rtlCol="0">
            <a:spAutoFit/>
          </a:bodyPr>
          <a:lstStyle/>
          <a:p>
            <a:pPr algn="ctr">
              <a:lnSpc>
                <a:spcPct val="150000"/>
              </a:lnSpc>
            </a:pPr>
            <a:r>
              <a:rPr lang="en-US" sz="1400" dirty="0" smtClean="0">
                <a:latin typeface="Microsoft New Tai Lue" pitchFamily="34" charset="0"/>
                <a:cs typeface="Microsoft New Tai Lue" pitchFamily="34" charset="0"/>
              </a:rPr>
              <a:t>For further information please contact us </a:t>
            </a:r>
          </a:p>
          <a:p>
            <a:pPr algn="ctr">
              <a:lnSpc>
                <a:spcPct val="150000"/>
              </a:lnSpc>
            </a:pPr>
            <a:r>
              <a:rPr lang="en-US" sz="1400" b="1" dirty="0" smtClean="0">
                <a:latin typeface="Microsoft New Tai Lue" pitchFamily="34" charset="0"/>
                <a:cs typeface="Microsoft New Tai Lue" pitchFamily="34" charset="0"/>
              </a:rPr>
              <a:t>1300 009 994 </a:t>
            </a:r>
          </a:p>
          <a:p>
            <a:pPr algn="ctr">
              <a:lnSpc>
                <a:spcPct val="150000"/>
              </a:lnSpc>
            </a:pPr>
            <a:r>
              <a:rPr lang="en-US" sz="1400" dirty="0" smtClean="0">
                <a:latin typeface="Microsoft New Tai Lue" pitchFamily="34" charset="0"/>
                <a:cs typeface="Microsoft New Tai Lue" pitchFamily="34" charset="0"/>
              </a:rPr>
              <a:t>Email : marketing@attgroup.com.au </a:t>
            </a:r>
            <a:endParaRPr lang="en-US" sz="1400" dirty="0">
              <a:latin typeface="Microsoft New Tai Lue" pitchFamily="34" charset="0"/>
              <a:cs typeface="Microsoft New Tai Lue" pitchFamily="34" charset="0"/>
            </a:endParaRPr>
          </a:p>
        </p:txBody>
      </p:sp>
      <p:pic>
        <p:nvPicPr>
          <p:cNvPr id="11" name="Picture 10" descr="logo_maintenance (1).gif"/>
          <p:cNvPicPr>
            <a:picLocks noChangeAspect="1"/>
          </p:cNvPicPr>
          <p:nvPr/>
        </p:nvPicPr>
        <p:blipFill>
          <a:blip r:embed="rId4" cstate="print"/>
          <a:stretch>
            <a:fillRect/>
          </a:stretch>
        </p:blipFill>
        <p:spPr>
          <a:xfrm>
            <a:off x="3714824" y="551900"/>
            <a:ext cx="1709026" cy="1004892"/>
          </a:xfrm>
          <a:prstGeom prst="rect">
            <a:avLst/>
          </a:prstGeom>
          <a:ln>
            <a:noFill/>
          </a:ln>
          <a:effectLst>
            <a:outerShdw sx="1000" sy="1000" algn="tl" rotWithShape="0">
              <a:srgbClr val="333333"/>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1"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Bottom)">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2199</TotalTime>
  <Words>932</Words>
  <Application>Microsoft Office PowerPoint</Application>
  <PresentationFormat>On-screen Show (4:3)</PresentationFormat>
  <Paragraphs>217</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About ATT</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Operator3</dc:creator>
  <cp:lastModifiedBy>Operator5</cp:lastModifiedBy>
  <cp:revision>209</cp:revision>
  <dcterms:created xsi:type="dcterms:W3CDTF">2015-11-06T04:12:05Z</dcterms:created>
  <dcterms:modified xsi:type="dcterms:W3CDTF">2016-01-05T23:22:32Z</dcterms:modified>
</cp:coreProperties>
</file>