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64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4614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96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13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98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93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8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179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5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76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86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58353-997A-4D84-99A0-FEE1A527A734}" type="datetimeFigureOut">
              <a:rPr lang="en-IN" smtClean="0"/>
              <a:t>15-07-2017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651D7-19C7-482E-A43A-DF56941F93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3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9"/>
            <a:ext cx="9144000" cy="685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2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5" y="0"/>
            <a:ext cx="910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5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9132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8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" y="0"/>
            <a:ext cx="9137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6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2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06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Rutesh</dc:creator>
  <cp:lastModifiedBy>Rutesh</cp:lastModifiedBy>
  <cp:revision>2</cp:revision>
  <dcterms:created xsi:type="dcterms:W3CDTF">2017-07-15T11:26:10Z</dcterms:created>
  <dcterms:modified xsi:type="dcterms:W3CDTF">2017-07-15T11:43:26Z</dcterms:modified>
</cp:coreProperties>
</file>