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A3DB6-540E-4EA7-95A3-1B2A92F54B32}" type="datetimeFigureOut">
              <a:rPr lang="en-AU" smtClean="0"/>
              <a:t>12/02/2016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9514-D282-4F9C-8BA4-AFFC15DE41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428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A3DB6-540E-4EA7-95A3-1B2A92F54B32}" type="datetimeFigureOut">
              <a:rPr lang="en-AU" smtClean="0"/>
              <a:t>12/02/2016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89514-D282-4F9C-8BA4-AFFC15DE414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730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1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/>
    </mc:Choice>
    <mc:Fallback xmlns="">
      <p:transition spd="slow" advClick="0" advTm="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1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0"/>
    </mc:Choice>
    <mc:Fallback xmlns="">
      <p:transition spd="slow" advClick="0" advTm="17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5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00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0"/>
    </mc:Choice>
    <mc:Fallback xmlns="">
      <p:transition spd="slow" advClick="0" advTm="1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2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4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6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Tile Wizards</dc:creator>
  <cp:lastModifiedBy>Tile Wizards</cp:lastModifiedBy>
  <cp:revision>1</cp:revision>
  <dcterms:created xsi:type="dcterms:W3CDTF">2016-02-12T01:42:21Z</dcterms:created>
  <dcterms:modified xsi:type="dcterms:W3CDTF">2016-02-12T01:42:21Z</dcterms:modified>
</cp:coreProperties>
</file>