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sldIdLst>
    <p:sldId id="261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50E977A8-21AC-4C16-BF08-2E2B3F0E74FA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6AEB300-91D1-4202-81B4-8C17E74C3B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obifashions.com.a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28600" y="838200"/>
            <a:ext cx="8305800" cy="1905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Haettenschweiler" pitchFamily="34" charset="0"/>
                <a:cs typeface="Lucida Sans Unicode" pitchFamily="34" charset="0"/>
              </a:rPr>
              <a:t>           </a:t>
            </a:r>
            <a:r>
              <a:rPr lang="en-US" sz="4000" dirty="0" smtClean="0">
                <a:solidFill>
                  <a:schemeClr val="tx1"/>
                </a:solidFill>
                <a:latin typeface="Haettenschweiler" pitchFamily="34" charset="0"/>
                <a:cs typeface="Lucida Sans Unicode" pitchFamily="34" charset="0"/>
              </a:rPr>
              <a:t>Looking for online classy dresses for Girls</a:t>
            </a:r>
          </a:p>
        </p:txBody>
      </p:sp>
      <p:pic>
        <p:nvPicPr>
          <p:cNvPr id="5" name="Picture 2" descr="C:\Users\ddeepak\Desktop\SEO\ppt\sobifashions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4302"/>
            <a:ext cx="1885950" cy="67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 descr="C:\Users\ddeepak\Desktop\SEO\ppt\sobifashions\img\club\9f508dbed336d0afdf9a4ce27aa60b48.image.136x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819400"/>
            <a:ext cx="1562100" cy="312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57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52400" y="25908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14300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Complete your personality with designer dresses for party in </a:t>
            </a:r>
            <a:r>
              <a:rPr lang="en-US" sz="2800" b="1" dirty="0"/>
              <a:t>club </a:t>
            </a:r>
            <a:r>
              <a:rPr lang="en-US" sz="2800" b="1" dirty="0" smtClean="0"/>
              <a:t>.</a:t>
            </a:r>
            <a:endParaRPr lang="en-US" sz="2800" b="1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 </a:t>
            </a:r>
            <a:endParaRPr lang="en-US" sz="2800" dirty="0">
              <a:latin typeface="+mj-lt"/>
            </a:endParaRPr>
          </a:p>
        </p:txBody>
      </p:sp>
      <p:pic>
        <p:nvPicPr>
          <p:cNvPr id="2050" name="Picture 2" descr="C:\Users\ddeepak\Desktop\SEO\ppt\sobifashions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4302"/>
            <a:ext cx="1885950" cy="67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Picture 4" descr="C:\Users\ddeepak\Desktop\SEO\ppt\sobifashions\img\club\88484e0f97452ed0ead81d1531f598fa.image.140x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71862"/>
            <a:ext cx="1943100" cy="2700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ddeepak\Desktop\SEO\ppt\sobifashions\img\club\a7b520f510f3d584703d1c5e46d7f126.image.116x2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86" y="3276600"/>
            <a:ext cx="1665514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8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832348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Girls make </a:t>
            </a:r>
            <a:r>
              <a:rPr lang="en-US" sz="2800" b="1" dirty="0" smtClean="0"/>
              <a:t>notify  yourself</a:t>
            </a:r>
          </a:p>
          <a:p>
            <a:pPr algn="ctr"/>
            <a:r>
              <a:rPr lang="en-US" sz="2800" b="1" dirty="0" smtClean="0"/>
              <a:t> in the club party  by wearing unique and trendy dresses</a:t>
            </a:r>
          </a:p>
          <a:p>
            <a:pPr algn="ctr"/>
            <a:r>
              <a:rPr lang="en-US" sz="2800" b="1" dirty="0" smtClean="0"/>
              <a:t>at cheap prices . </a:t>
            </a:r>
            <a:endParaRPr lang="en-US" sz="2800" b="1" dirty="0"/>
          </a:p>
        </p:txBody>
      </p:sp>
      <p:pic>
        <p:nvPicPr>
          <p:cNvPr id="5" name="Picture 2" descr="C:\Users\ddeepak\Desktop\SEO\ppt\sobifashions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4302"/>
            <a:ext cx="1885950" cy="67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3" descr="C:\Users\ddeepak\Desktop\SEO\ppt\sobifashions\img\club\10e6fad963dd6186248e559ea19c6cde.image.128x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971800"/>
            <a:ext cx="20574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deepak\Desktop\SEO\ppt\sobifashions\img\club\c3242c8e26baf2962f886af2f9d21ce1.image.115x2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56560"/>
            <a:ext cx="1828800" cy="3063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49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905000"/>
            <a:ext cx="7515497" cy="91757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Get more Dresses online Here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!!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hlinkClick r:id="rId2"/>
              </a:rPr>
              <a:t>http://www.sobifashions.com.au/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ddeepak\Desktop\SEO\ppt\sobifashions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4302"/>
            <a:ext cx="1885950" cy="67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0497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728</TotalTime>
  <Words>45</Words>
  <Application>Microsoft Office PowerPoint</Application>
  <PresentationFormat>On-screen Show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Grid</vt:lpstr>
      <vt:lpstr>PowerPoint Presentation</vt:lpstr>
      <vt:lpstr>     </vt:lpstr>
      <vt:lpstr>PowerPoint Presentation</vt:lpstr>
      <vt:lpstr>Get more Dresses online Here!!   http://www.sobifashions.com.au/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bharti</dc:creator>
  <cp:lastModifiedBy>bharti</cp:lastModifiedBy>
  <cp:revision>150</cp:revision>
  <dcterms:created xsi:type="dcterms:W3CDTF">2013-10-15T08:44:56Z</dcterms:created>
  <dcterms:modified xsi:type="dcterms:W3CDTF">2013-12-16T13:15:50Z</dcterms:modified>
</cp:coreProperties>
</file>