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6402" autoAdjust="0"/>
  </p:normalViewPr>
  <p:slideViewPr>
    <p:cSldViewPr snapToGrid="0">
      <p:cViewPr>
        <p:scale>
          <a:sx n="100" d="100"/>
          <a:sy n="100" d="100"/>
        </p:scale>
        <p:origin x="-984" y="-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4DA01-A5F9-CC48-85E9-47B87C5217CA}" type="datetimeFigureOut">
              <a:rPr lang="en-US" smtClean="0"/>
              <a:pPr/>
              <a:t>12/12/12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AF371-BBAB-5846-B072-93E7F0244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239090"/>
            <a:ext cx="1993900" cy="29423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500" y="3936347"/>
            <a:ext cx="1968500" cy="292165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450" y="342900"/>
            <a:ext cx="1911350" cy="290319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712" y="4076700"/>
            <a:ext cx="1466176" cy="1485900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4584700" y="3746500"/>
            <a:ext cx="533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4419600" y="5905500"/>
            <a:ext cx="1778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3378200" y="3987800"/>
            <a:ext cx="533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3378200" y="5105400"/>
            <a:ext cx="5588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032500" y="5803900"/>
            <a:ext cx="5842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99" y="3909390"/>
            <a:ext cx="1877637" cy="27708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7600" y="3556000"/>
            <a:ext cx="533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17900" y="5486400"/>
            <a:ext cx="533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560" y="379339"/>
            <a:ext cx="1920440" cy="27893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3998839"/>
            <a:ext cx="1816100" cy="26813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35700" y="3860800"/>
            <a:ext cx="5842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40500" y="3695700"/>
            <a:ext cx="5842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60900" y="5740400"/>
            <a:ext cx="660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84700" y="3549650"/>
            <a:ext cx="374650" cy="9233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37100" y="5537200"/>
            <a:ext cx="19431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5300" y="330200"/>
            <a:ext cx="146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Merchant or Business use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1800" y="4102100"/>
            <a:ext cx="146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Customer use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2260600" y="1816100"/>
            <a:ext cx="520700" cy="1588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686300" y="1765300"/>
            <a:ext cx="1117600" cy="5520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622800" y="1892300"/>
            <a:ext cx="127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Merchants post their deals &amp; offers to server</a:t>
            </a:r>
            <a:endParaRPr lang="en-US" sz="1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2108200" y="5080000"/>
            <a:ext cx="469900" cy="12700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45000" y="5751493"/>
            <a:ext cx="25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App conducts a 5km radius search of customers location</a:t>
            </a:r>
            <a:endParaRPr lang="en-US" sz="1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99200" y="5219700"/>
            <a:ext cx="5842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3721100" y="4660900"/>
            <a:ext cx="368300" cy="7499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816600" y="2895600"/>
            <a:ext cx="203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432300" y="5245100"/>
            <a:ext cx="5842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073900" y="3375680"/>
            <a:ext cx="207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Merchant’s posts appear on customers device</a:t>
            </a:r>
            <a:endParaRPr lang="en-US" sz="14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6527800" y="4546600"/>
            <a:ext cx="342900" cy="203200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540500" y="4978400"/>
            <a:ext cx="368300" cy="1588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41" idx="3"/>
          </p:cNvCxnSpPr>
          <p:nvPr/>
        </p:nvCxnSpPr>
        <p:spPr>
          <a:xfrm>
            <a:off x="6515100" y="5245100"/>
            <a:ext cx="368300" cy="159266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835900" y="1765300"/>
            <a:ext cx="457200" cy="158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7519194" y="2578100"/>
            <a:ext cx="1586706" cy="13494"/>
          </a:xfrm>
          <a:prstGeom prst="line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521200" y="3638550"/>
            <a:ext cx="374650" cy="9233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4" name="Right Triangle 43"/>
          <p:cNvSpPr/>
          <p:nvPr/>
        </p:nvSpPr>
        <p:spPr>
          <a:xfrm>
            <a:off x="4810125" y="4845050"/>
            <a:ext cx="219075" cy="476250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Triangle 45"/>
          <p:cNvSpPr/>
          <p:nvPr/>
        </p:nvSpPr>
        <p:spPr>
          <a:xfrm rot="944015">
            <a:off x="4838176" y="4304224"/>
            <a:ext cx="81107" cy="493453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759325" y="4552950"/>
            <a:ext cx="133350" cy="1111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29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cherry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 MacDonald</dc:creator>
  <cp:lastModifiedBy>Kate MacDonald</cp:lastModifiedBy>
  <cp:revision>82</cp:revision>
  <dcterms:created xsi:type="dcterms:W3CDTF">2012-12-12T05:19:51Z</dcterms:created>
  <dcterms:modified xsi:type="dcterms:W3CDTF">2012-12-12T05:26:29Z</dcterms:modified>
</cp:coreProperties>
</file>