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CEC0-0C9C-47E5-8E21-99922A6ADE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243AC4-6263-4F0D-8851-472532CC7B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87CF3F-C9D2-4725-AC1B-3200C3E03F4C}"/>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F913475F-591A-487C-ABF7-97B31EE9AF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46452-EB8D-4A4C-801E-64C77A3430E2}"/>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996021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A037-5F0D-46FE-AC37-6AC6A914C7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C24513-67AA-4F1F-9EB9-E4D0340DDD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00DC2-D0A4-4A3E-8E25-64D0743EF058}"/>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51054FAE-2A7C-4724-9741-073B23D81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8FECA-0FFA-4E04-90F7-116D9387525E}"/>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3532674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ECD1-28BA-4E26-83C8-8A9D063B95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853775-D23F-4189-A1E6-BFB184DB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80C97E-EE75-4FD4-84E3-6760C5EE3370}"/>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466C49DF-2D7F-4774-8CCB-46CEF20B2D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97F59-C8B0-4402-BB2E-48E33EC0D0A4}"/>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1480952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E880B-BA2E-4A80-BE2C-2EAEA30D19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C199A9-C8AE-4778-8530-6F861C1C7B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4A3AC5-DA67-43C9-9EB2-A864836742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62B4EB-E30F-4FAF-89A0-0C248B707E7A}"/>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6" name="Footer Placeholder 5">
            <a:extLst>
              <a:ext uri="{FF2B5EF4-FFF2-40B4-BE49-F238E27FC236}">
                <a16:creationId xmlns:a16="http://schemas.microsoft.com/office/drawing/2014/main" id="{62520CB1-59E8-4B37-AC55-8F1B717220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D4A4F2-CB6B-47AD-9367-64069DD3241E}"/>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346155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DEAE-6FEF-44B7-8821-36DB64C683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B6739E-61AD-4338-BF42-9C634E2E9C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F562BA-03E6-4650-A95B-D990D38F36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04E171-61D5-4BD7-8765-2D30052DE6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B41B90-E173-411C-9B86-DAA0A2C76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9BAE53-56E5-44A2-9BAA-E9679C71D4BB}"/>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8" name="Footer Placeholder 7">
            <a:extLst>
              <a:ext uri="{FF2B5EF4-FFF2-40B4-BE49-F238E27FC236}">
                <a16:creationId xmlns:a16="http://schemas.microsoft.com/office/drawing/2014/main" id="{9840E16F-D498-4055-9573-6B8EAD1D2F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7184BF-6326-4DEF-B363-E35AAA84D865}"/>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788087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6A43-B406-460E-A40A-E8155B521C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B5D6F4-CCBC-4F34-8783-BC9896D11B56}"/>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4" name="Footer Placeholder 3">
            <a:extLst>
              <a:ext uri="{FF2B5EF4-FFF2-40B4-BE49-F238E27FC236}">
                <a16:creationId xmlns:a16="http://schemas.microsoft.com/office/drawing/2014/main" id="{6D36C81F-67AD-42A0-8F42-1AB0E1D072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B9C894-6FE1-489B-ADE1-757E53AE0E74}"/>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1270850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9048D3-EA79-4A98-A1EF-C3156F97A8B5}"/>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3" name="Footer Placeholder 2">
            <a:extLst>
              <a:ext uri="{FF2B5EF4-FFF2-40B4-BE49-F238E27FC236}">
                <a16:creationId xmlns:a16="http://schemas.microsoft.com/office/drawing/2014/main" id="{DFC758D3-C864-415A-9683-B0CA535376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DA7EBC-FEE5-4BED-962E-2F3ADC5BB972}"/>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2865858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5DA1-15A9-4B0A-90F3-B24B9F1F4C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D00062-9AD3-455A-B14E-CE873F5083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E7D94E-1D88-4175-B9A0-185D6E1D8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E1173-4498-4FDA-9770-D185A654F13F}"/>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6" name="Footer Placeholder 5">
            <a:extLst>
              <a:ext uri="{FF2B5EF4-FFF2-40B4-BE49-F238E27FC236}">
                <a16:creationId xmlns:a16="http://schemas.microsoft.com/office/drawing/2014/main" id="{FC391E26-6ED2-4C2B-BBC2-EBFC0DD4C8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F5DF9-7DE4-4819-AF66-7EEF36A5C500}"/>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430612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0768B-21A0-4247-9642-18C8A9D55D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D2A986-B3A7-431D-91D6-232C9462C2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7CA60B-16B9-4F17-9465-9EC53B20B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517C43-848E-4CA7-A398-F91142B6D65C}"/>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6" name="Footer Placeholder 5">
            <a:extLst>
              <a:ext uri="{FF2B5EF4-FFF2-40B4-BE49-F238E27FC236}">
                <a16:creationId xmlns:a16="http://schemas.microsoft.com/office/drawing/2014/main" id="{3411EDD9-471B-497A-A7BC-624CCBB28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7DB13-B40C-48D0-B5B4-1C82D58BEB3D}"/>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4276898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DF91C-61B8-4FC9-B0D6-4CCD21ED59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69998A-8DAA-484C-B8FC-D5AD7D894F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13FD51-FF0E-4720-AC0F-0D640AF92256}"/>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C0440F30-9F6C-47B1-8358-A6CD067D8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0884B6-138D-4612-93BB-8D6E4FEDFDCD}"/>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883655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336552-1DE6-495E-8180-C3C653FF69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3A2C09-3C3F-452E-AF97-016DC6BB78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DF8B88-83E8-400B-BF15-2187B6E8D083}"/>
              </a:ext>
            </a:extLst>
          </p:cNvPr>
          <p:cNvSpPr>
            <a:spLocks noGrp="1"/>
          </p:cNvSpPr>
          <p:nvPr>
            <p:ph type="dt" sz="half" idx="10"/>
          </p:nvPr>
        </p:nvSpPr>
        <p:spPr/>
        <p:txBody>
          <a:body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662F5A75-AA41-481F-8702-698136A47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16F42-302B-45E8-9C31-7E048859695D}"/>
              </a:ext>
            </a:extLst>
          </p:cNvPr>
          <p:cNvSpPr>
            <a:spLocks noGrp="1"/>
          </p:cNvSpPr>
          <p:nvPr>
            <p:ph type="sldNum" sz="quarter" idx="12"/>
          </p:nvPr>
        </p:nvSpPr>
        <p:spPr/>
        <p:txBody>
          <a:bodyPr/>
          <a:lstStyle/>
          <a:p>
            <a:fld id="{D1D3EBF6-EB38-41FE-A9D2-CB51764F0A86}" type="slidenum">
              <a:rPr lang="en-US" smtClean="0"/>
              <a:t>‹#›</a:t>
            </a:fld>
            <a:endParaRPr lang="en-US"/>
          </a:p>
        </p:txBody>
      </p:sp>
    </p:spTree>
    <p:extLst>
      <p:ext uri="{BB962C8B-B14F-4D97-AF65-F5344CB8AC3E}">
        <p14:creationId xmlns:p14="http://schemas.microsoft.com/office/powerpoint/2010/main" val="4090969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A9529E-AD0E-4B92-93D1-120537D6C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B99004-A381-4F4B-A159-1425E7D113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0548F1-A944-44FF-857A-939C05EE7D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298D7-0F76-471C-A917-6492DE81A71A}" type="datetimeFigureOut">
              <a:rPr lang="en-US" smtClean="0"/>
              <a:t>26-May-20</a:t>
            </a:fld>
            <a:endParaRPr lang="en-US"/>
          </a:p>
        </p:txBody>
      </p:sp>
      <p:sp>
        <p:nvSpPr>
          <p:cNvPr id="5" name="Footer Placeholder 4">
            <a:extLst>
              <a:ext uri="{FF2B5EF4-FFF2-40B4-BE49-F238E27FC236}">
                <a16:creationId xmlns:a16="http://schemas.microsoft.com/office/drawing/2014/main" id="{79D88CC1-6E1B-4BA5-ABB1-61D87B76B8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94951F-F6EB-432E-8B88-9FF5CC54EA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3EBF6-EB38-41FE-A9D2-CB51764F0A86}" type="slidenum">
              <a:rPr lang="en-US" smtClean="0"/>
              <a:t>‹#›</a:t>
            </a:fld>
            <a:endParaRPr lang="en-US"/>
          </a:p>
        </p:txBody>
      </p:sp>
    </p:spTree>
    <p:extLst>
      <p:ext uri="{BB962C8B-B14F-4D97-AF65-F5344CB8AC3E}">
        <p14:creationId xmlns:p14="http://schemas.microsoft.com/office/powerpoint/2010/main" val="1208209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melbournecleaningexpert.com.a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elbournecleaningexpert.com.au/end-of-lease.php"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melbournecleaningexpert.com.au/carpet-rug.php"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melbournecleaningexpert.com.au/upholstery.php"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melbournecleaningexpert.com.au/duct.php"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melbournecleaningexpert.com.au/tile-grout.php"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melbournecleaningexpert.com.au/pressure.php"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melbournecleaningexpert.com.au/window.php"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melbournecleaningexpert.com.au/regular.php"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melbournecleaningexpert.com.au/mattress.php"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melbournecleaningexpert.com.au/curtains-blinds.php"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873A8-363A-4E85-822E-DEB1F5AB6EA6}"/>
              </a:ext>
            </a:extLst>
          </p:cNvPr>
          <p:cNvSpPr>
            <a:spLocks noGrp="1"/>
          </p:cNvSpPr>
          <p:nvPr>
            <p:ph type="ctrTitle"/>
          </p:nvPr>
        </p:nvSpPr>
        <p:spPr>
          <a:xfrm>
            <a:off x="1524000" y="1746308"/>
            <a:ext cx="9144000" cy="2387600"/>
          </a:xfrm>
        </p:spPr>
        <p:txBody>
          <a:bodyPr/>
          <a:lstStyle/>
          <a:p>
            <a:r>
              <a:rPr lang="en-US" b="1" dirty="0">
                <a:ln w="12700">
                  <a:solidFill>
                    <a:schemeClr val="tx2">
                      <a:lumMod val="75000"/>
                    </a:schemeClr>
                  </a:solidFill>
                  <a:prstDash val="solid"/>
                </a:ln>
                <a:solidFill>
                  <a:schemeClr val="tx2">
                    <a:lumMod val="75000"/>
                  </a:schemeClr>
                </a:solidFill>
                <a:effectLst>
                  <a:outerShdw dist="38100" dir="2640000" algn="bl" rotWithShape="0">
                    <a:schemeClr val="tx2">
                      <a:lumMod val="75000"/>
                    </a:schemeClr>
                  </a:outerShdw>
                </a:effectLst>
              </a:rPr>
              <a:t>White Shine Cleaning</a:t>
            </a:r>
          </a:p>
        </p:txBody>
      </p:sp>
      <p:sp>
        <p:nvSpPr>
          <p:cNvPr id="3" name="Subtitle 2">
            <a:extLst>
              <a:ext uri="{FF2B5EF4-FFF2-40B4-BE49-F238E27FC236}">
                <a16:creationId xmlns:a16="http://schemas.microsoft.com/office/drawing/2014/main" id="{E6CD8686-92D0-4E37-92ED-DFE856DA7A10}"/>
              </a:ext>
            </a:extLst>
          </p:cNvPr>
          <p:cNvSpPr>
            <a:spLocks noGrp="1"/>
          </p:cNvSpPr>
          <p:nvPr>
            <p:ph type="subTitle" idx="1"/>
          </p:nvPr>
        </p:nvSpPr>
        <p:spPr>
          <a:xfrm>
            <a:off x="1524000" y="4107647"/>
            <a:ext cx="9144000" cy="1655762"/>
          </a:xfrm>
        </p:spPr>
        <p:txBody>
          <a:bodyPr/>
          <a:lstStyle/>
          <a:p>
            <a:r>
              <a:rPr lang="en-US" dirty="0"/>
              <a:t>A Company of Professional Home Cleaners in Melbourne</a:t>
            </a:r>
          </a:p>
        </p:txBody>
      </p:sp>
      <p:sp>
        <p:nvSpPr>
          <p:cNvPr id="6" name="TextBox 5">
            <a:extLst>
              <a:ext uri="{FF2B5EF4-FFF2-40B4-BE49-F238E27FC236}">
                <a16:creationId xmlns:a16="http://schemas.microsoft.com/office/drawing/2014/main" id="{82455D0A-B6FB-487C-8971-04E0F568EABC}"/>
              </a:ext>
            </a:extLst>
          </p:cNvPr>
          <p:cNvSpPr txBox="1"/>
          <p:nvPr/>
        </p:nvSpPr>
        <p:spPr>
          <a:xfrm>
            <a:off x="1687158" y="5152913"/>
            <a:ext cx="8817684" cy="646331"/>
          </a:xfrm>
          <a:prstGeom prst="rect">
            <a:avLst/>
          </a:prstGeom>
          <a:noFill/>
        </p:spPr>
        <p:txBody>
          <a:bodyPr wrap="square" rtlCol="0">
            <a:spAutoFit/>
          </a:bodyPr>
          <a:lstStyle/>
          <a:p>
            <a:pPr algn="ctr"/>
            <a:r>
              <a:rPr lang="en-US" sz="3600" dirty="0">
                <a:hlinkClick r:id="rId2"/>
              </a:rPr>
              <a:t>http://melbournecleaningexpert.com.au/</a:t>
            </a:r>
            <a:endParaRPr lang="en-US" sz="3600" dirty="0"/>
          </a:p>
        </p:txBody>
      </p:sp>
      <p:pic>
        <p:nvPicPr>
          <p:cNvPr id="5" name="Picture 4">
            <a:extLst>
              <a:ext uri="{FF2B5EF4-FFF2-40B4-BE49-F238E27FC236}">
                <a16:creationId xmlns:a16="http://schemas.microsoft.com/office/drawing/2014/main" id="{EF83D88C-9DA5-4811-86BF-BB05B8453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870" y="1430766"/>
            <a:ext cx="3184260" cy="796065"/>
          </a:xfrm>
          <a:prstGeom prst="rect">
            <a:avLst/>
          </a:prstGeom>
        </p:spPr>
      </p:pic>
    </p:spTree>
    <p:extLst>
      <p:ext uri="{BB962C8B-B14F-4D97-AF65-F5344CB8AC3E}">
        <p14:creationId xmlns:p14="http://schemas.microsoft.com/office/powerpoint/2010/main" val="1931938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AD35-D317-4FE7-A6FD-CD2C2FFEB961}"/>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E6ECC083-0DA7-4069-93CF-E8C47D19550B}"/>
              </a:ext>
            </a:extLst>
          </p:cNvPr>
          <p:cNvSpPr>
            <a:spLocks noGrp="1"/>
          </p:cNvSpPr>
          <p:nvPr>
            <p:ph idx="1"/>
          </p:nvPr>
        </p:nvSpPr>
        <p:spPr/>
        <p:txBody>
          <a:bodyPr>
            <a:normAutofit fontScale="92500" lnSpcReduction="10000"/>
          </a:bodyPr>
          <a:lstStyle/>
          <a:p>
            <a:pPr marL="0" indent="0" algn="ctr">
              <a:lnSpc>
                <a:spcPct val="150000"/>
              </a:lnSpc>
              <a:spcAft>
                <a:spcPts val="600"/>
              </a:spcAft>
              <a:buNone/>
            </a:pPr>
            <a:r>
              <a:rPr lang="en-IN" dirty="0"/>
              <a:t>The White Shine Cleaning is a home and end of lease cleaning services provider company in Melbourne, Australia. Our cleaners offer both commercial and residential cleaning services in the entire Melbourne area. We are also known for the best window, carpet, duct, tile, mattress and curtain cleaning</a:t>
            </a:r>
            <a:r>
              <a:rPr lang="en-US" dirty="0"/>
              <a:t>.</a:t>
            </a:r>
          </a:p>
          <a:p>
            <a:pPr marL="0" indent="0" algn="ctr">
              <a:lnSpc>
                <a:spcPct val="150000"/>
              </a:lnSpc>
              <a:buNone/>
            </a:pPr>
            <a:r>
              <a:rPr lang="en-US" dirty="0"/>
              <a:t>In this PowerPoint, we are showing some of our services in the form of images.</a:t>
            </a:r>
          </a:p>
        </p:txBody>
      </p:sp>
    </p:spTree>
    <p:extLst>
      <p:ext uri="{BB962C8B-B14F-4D97-AF65-F5344CB8AC3E}">
        <p14:creationId xmlns:p14="http://schemas.microsoft.com/office/powerpoint/2010/main" val="2807575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House Cleaning Services</a:t>
            </a:r>
          </a:p>
        </p:txBody>
      </p:sp>
      <p:pic>
        <p:nvPicPr>
          <p:cNvPr id="5" name="Content Placeholder 4">
            <a:extLst>
              <a:ext uri="{FF2B5EF4-FFF2-40B4-BE49-F238E27FC236}">
                <a16:creationId xmlns:a16="http://schemas.microsoft.com/office/drawing/2014/main" id="{43219137-426E-43B3-866A-2DC99155CB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4651" y="2403456"/>
            <a:ext cx="9362698" cy="2964854"/>
          </a:xfrm>
        </p:spPr>
      </p:pic>
    </p:spTree>
    <p:extLst>
      <p:ext uri="{BB962C8B-B14F-4D97-AF65-F5344CB8AC3E}">
        <p14:creationId xmlns:p14="http://schemas.microsoft.com/office/powerpoint/2010/main" val="417097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End of Lease Cleaning Services</a:t>
            </a:r>
          </a:p>
        </p:txBody>
      </p:sp>
      <p:pic>
        <p:nvPicPr>
          <p:cNvPr id="5" name="Content Placeholder 4">
            <a:extLst>
              <a:ext uri="{FF2B5EF4-FFF2-40B4-BE49-F238E27FC236}">
                <a16:creationId xmlns:a16="http://schemas.microsoft.com/office/drawing/2014/main" id="{83A7922C-F6F9-45C9-8C08-DE9FC44AA6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2193" y="1983274"/>
            <a:ext cx="5787614" cy="3665489"/>
          </a:xfrm>
        </p:spPr>
      </p:pic>
      <p:sp>
        <p:nvSpPr>
          <p:cNvPr id="6" name="TextBox 5">
            <a:extLst>
              <a:ext uri="{FF2B5EF4-FFF2-40B4-BE49-F238E27FC236}">
                <a16:creationId xmlns:a16="http://schemas.microsoft.com/office/drawing/2014/main" id="{2443E620-9BD4-4A85-8993-87A305DDB4E9}"/>
              </a:ext>
            </a:extLst>
          </p:cNvPr>
          <p:cNvSpPr txBox="1"/>
          <p:nvPr/>
        </p:nvSpPr>
        <p:spPr>
          <a:xfrm>
            <a:off x="2131807" y="6123543"/>
            <a:ext cx="7928386" cy="369332"/>
          </a:xfrm>
          <a:prstGeom prst="rect">
            <a:avLst/>
          </a:prstGeom>
          <a:noFill/>
        </p:spPr>
        <p:txBody>
          <a:bodyPr wrap="square" rtlCol="0">
            <a:spAutoFit/>
          </a:bodyPr>
          <a:lstStyle/>
          <a:p>
            <a:pPr algn="ctr"/>
            <a:r>
              <a:rPr lang="en-IN" dirty="0"/>
              <a:t>Visit for more details: - </a:t>
            </a:r>
            <a:r>
              <a:rPr lang="en-IN" dirty="0">
                <a:hlinkClick r:id="rId3"/>
              </a:rPr>
              <a:t>http://melbournecleaningexpert.com.au/end-of-lease.php</a:t>
            </a:r>
            <a:endParaRPr lang="en-US" dirty="0"/>
          </a:p>
        </p:txBody>
      </p:sp>
    </p:spTree>
    <p:extLst>
      <p:ext uri="{BB962C8B-B14F-4D97-AF65-F5344CB8AC3E}">
        <p14:creationId xmlns:p14="http://schemas.microsoft.com/office/powerpoint/2010/main" val="1950580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Carpet &amp; Rug Cleaning Services</a:t>
            </a:r>
          </a:p>
        </p:txBody>
      </p:sp>
      <p:pic>
        <p:nvPicPr>
          <p:cNvPr id="5" name="Content Placeholder 4">
            <a:extLst>
              <a:ext uri="{FF2B5EF4-FFF2-40B4-BE49-F238E27FC236}">
                <a16:creationId xmlns:a16="http://schemas.microsoft.com/office/drawing/2014/main" id="{76D06F39-3B6B-4711-A6D0-E13E125910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21741" y="2031196"/>
            <a:ext cx="4948518" cy="3293014"/>
          </a:xfrm>
        </p:spPr>
      </p:pic>
      <p:sp>
        <p:nvSpPr>
          <p:cNvPr id="6" name="TextBox 5">
            <a:extLst>
              <a:ext uri="{FF2B5EF4-FFF2-40B4-BE49-F238E27FC236}">
                <a16:creationId xmlns:a16="http://schemas.microsoft.com/office/drawing/2014/main" id="{8D6999AB-16BB-40A2-8577-A6E42C2CE977}"/>
              </a:ext>
            </a:extLst>
          </p:cNvPr>
          <p:cNvSpPr txBox="1"/>
          <p:nvPr/>
        </p:nvSpPr>
        <p:spPr>
          <a:xfrm>
            <a:off x="2131807"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http://melbournecleaningexpert.com.au/carpet-rug.php</a:t>
            </a:r>
            <a:endParaRPr lang="en-US" dirty="0"/>
          </a:p>
        </p:txBody>
      </p:sp>
    </p:spTree>
    <p:extLst>
      <p:ext uri="{BB962C8B-B14F-4D97-AF65-F5344CB8AC3E}">
        <p14:creationId xmlns:p14="http://schemas.microsoft.com/office/powerpoint/2010/main" val="42643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Upholstery Cleaning Services</a:t>
            </a:r>
          </a:p>
        </p:txBody>
      </p:sp>
      <p:pic>
        <p:nvPicPr>
          <p:cNvPr id="5" name="Content Placeholder 4">
            <a:extLst>
              <a:ext uri="{FF2B5EF4-FFF2-40B4-BE49-F238E27FC236}">
                <a16:creationId xmlns:a16="http://schemas.microsoft.com/office/drawing/2014/main" id="{BF059584-5E18-4723-8127-8F95677E13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8500" y="1891892"/>
            <a:ext cx="5715000" cy="3810000"/>
          </a:xfrm>
        </p:spPr>
      </p:pic>
      <p:sp>
        <p:nvSpPr>
          <p:cNvPr id="7" name="TextBox 6">
            <a:extLst>
              <a:ext uri="{FF2B5EF4-FFF2-40B4-BE49-F238E27FC236}">
                <a16:creationId xmlns:a16="http://schemas.microsoft.com/office/drawing/2014/main" id="{401272E9-1E78-44DF-94DA-1B6FB20A40E8}"/>
              </a:ext>
            </a:extLst>
          </p:cNvPr>
          <p:cNvSpPr txBox="1"/>
          <p:nvPr/>
        </p:nvSpPr>
        <p:spPr>
          <a:xfrm>
            <a:off x="2131807" y="6308209"/>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http://melbournecleaningexpert.com.au/upholstery.php</a:t>
            </a:r>
            <a:endParaRPr lang="en-US" dirty="0"/>
          </a:p>
        </p:txBody>
      </p:sp>
    </p:spTree>
    <p:extLst>
      <p:ext uri="{BB962C8B-B14F-4D97-AF65-F5344CB8AC3E}">
        <p14:creationId xmlns:p14="http://schemas.microsoft.com/office/powerpoint/2010/main" val="41692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Duct Cleaning Services</a:t>
            </a:r>
          </a:p>
        </p:txBody>
      </p:sp>
      <p:pic>
        <p:nvPicPr>
          <p:cNvPr id="5" name="Content Placeholder 4">
            <a:extLst>
              <a:ext uri="{FF2B5EF4-FFF2-40B4-BE49-F238E27FC236}">
                <a16:creationId xmlns:a16="http://schemas.microsoft.com/office/drawing/2014/main" id="{2A009545-698E-4A9A-B5F8-0D68A277DF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6766" y="2000923"/>
            <a:ext cx="4718467" cy="3139926"/>
          </a:xfrm>
        </p:spPr>
      </p:pic>
      <p:sp>
        <p:nvSpPr>
          <p:cNvPr id="6" name="TextBox 5">
            <a:extLst>
              <a:ext uri="{FF2B5EF4-FFF2-40B4-BE49-F238E27FC236}">
                <a16:creationId xmlns:a16="http://schemas.microsoft.com/office/drawing/2014/main" id="{438DDFE1-C48D-4732-A199-B40ED8F5DA05}"/>
              </a:ext>
            </a:extLst>
          </p:cNvPr>
          <p:cNvSpPr txBox="1"/>
          <p:nvPr/>
        </p:nvSpPr>
        <p:spPr>
          <a:xfrm>
            <a:off x="2131806"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http://melbournecleaningexpert.com.au/duct.php</a:t>
            </a:r>
            <a:endParaRPr lang="en-US" dirty="0"/>
          </a:p>
        </p:txBody>
      </p:sp>
    </p:spTree>
    <p:extLst>
      <p:ext uri="{BB962C8B-B14F-4D97-AF65-F5344CB8AC3E}">
        <p14:creationId xmlns:p14="http://schemas.microsoft.com/office/powerpoint/2010/main" val="3252978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Tile &amp; Grout Cleaning Services</a:t>
            </a:r>
          </a:p>
        </p:txBody>
      </p:sp>
      <p:pic>
        <p:nvPicPr>
          <p:cNvPr id="5" name="Content Placeholder 4">
            <a:extLst>
              <a:ext uri="{FF2B5EF4-FFF2-40B4-BE49-F238E27FC236}">
                <a16:creationId xmlns:a16="http://schemas.microsoft.com/office/drawing/2014/main" id="{F7126D66-AF8C-4436-AB96-8554F44D8F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5415" y="1634210"/>
            <a:ext cx="6521167" cy="4114742"/>
          </a:xfrm>
        </p:spPr>
      </p:pic>
      <p:sp>
        <p:nvSpPr>
          <p:cNvPr id="6" name="TextBox 5">
            <a:extLst>
              <a:ext uri="{FF2B5EF4-FFF2-40B4-BE49-F238E27FC236}">
                <a16:creationId xmlns:a16="http://schemas.microsoft.com/office/drawing/2014/main" id="{B5FF0AF7-7929-4EFF-9948-622BADD7CB60}"/>
              </a:ext>
            </a:extLst>
          </p:cNvPr>
          <p:cNvSpPr txBox="1"/>
          <p:nvPr/>
        </p:nvSpPr>
        <p:spPr>
          <a:xfrm>
            <a:off x="2131805"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http://melbournecleaningexpert.com.au/tile-grout.php</a:t>
            </a:r>
            <a:endParaRPr lang="en-US" dirty="0"/>
          </a:p>
        </p:txBody>
      </p:sp>
    </p:spTree>
    <p:extLst>
      <p:ext uri="{BB962C8B-B14F-4D97-AF65-F5344CB8AC3E}">
        <p14:creationId xmlns:p14="http://schemas.microsoft.com/office/powerpoint/2010/main" val="363727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Pressure Cleaning Services</a:t>
            </a:r>
          </a:p>
        </p:txBody>
      </p:sp>
      <p:pic>
        <p:nvPicPr>
          <p:cNvPr id="5" name="Content Placeholder 4">
            <a:extLst>
              <a:ext uri="{FF2B5EF4-FFF2-40B4-BE49-F238E27FC236}">
                <a16:creationId xmlns:a16="http://schemas.microsoft.com/office/drawing/2014/main" id="{C4C4C284-2451-457E-9B3E-6EAEDFAEC3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9076" y="2097741"/>
            <a:ext cx="4733847" cy="3155898"/>
          </a:xfrm>
        </p:spPr>
      </p:pic>
      <p:sp>
        <p:nvSpPr>
          <p:cNvPr id="6" name="TextBox 5">
            <a:extLst>
              <a:ext uri="{FF2B5EF4-FFF2-40B4-BE49-F238E27FC236}">
                <a16:creationId xmlns:a16="http://schemas.microsoft.com/office/drawing/2014/main" id="{DB637E66-35E3-42F6-BEAD-CC6147D75D7B}"/>
              </a:ext>
            </a:extLst>
          </p:cNvPr>
          <p:cNvSpPr txBox="1"/>
          <p:nvPr/>
        </p:nvSpPr>
        <p:spPr>
          <a:xfrm>
            <a:off x="2131806"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http://melbournecleaningexpert.com.au/pressure.php</a:t>
            </a:r>
            <a:endParaRPr lang="en-US" dirty="0"/>
          </a:p>
        </p:txBody>
      </p:sp>
    </p:spTree>
    <p:extLst>
      <p:ext uri="{BB962C8B-B14F-4D97-AF65-F5344CB8AC3E}">
        <p14:creationId xmlns:p14="http://schemas.microsoft.com/office/powerpoint/2010/main" val="2949834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Window Cleaning Services</a:t>
            </a:r>
          </a:p>
        </p:txBody>
      </p:sp>
      <p:pic>
        <p:nvPicPr>
          <p:cNvPr id="5" name="Content Placeholder 4">
            <a:extLst>
              <a:ext uri="{FF2B5EF4-FFF2-40B4-BE49-F238E27FC236}">
                <a16:creationId xmlns:a16="http://schemas.microsoft.com/office/drawing/2014/main" id="{F498D807-5956-47A4-8174-F038779C2C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6255" y="1814867"/>
            <a:ext cx="5599489" cy="3920648"/>
          </a:xfrm>
        </p:spPr>
      </p:pic>
      <p:sp>
        <p:nvSpPr>
          <p:cNvPr id="6" name="TextBox 5">
            <a:extLst>
              <a:ext uri="{FF2B5EF4-FFF2-40B4-BE49-F238E27FC236}">
                <a16:creationId xmlns:a16="http://schemas.microsoft.com/office/drawing/2014/main" id="{02A40412-517C-4D1A-B4E2-D9A45E3768E1}"/>
              </a:ext>
            </a:extLst>
          </p:cNvPr>
          <p:cNvSpPr txBox="1"/>
          <p:nvPr/>
        </p:nvSpPr>
        <p:spPr>
          <a:xfrm>
            <a:off x="2131806"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http://melbournecleaningexpert.com.au/window.php</a:t>
            </a:r>
            <a:endParaRPr lang="en-US" dirty="0"/>
          </a:p>
        </p:txBody>
      </p:sp>
    </p:spTree>
    <p:extLst>
      <p:ext uri="{BB962C8B-B14F-4D97-AF65-F5344CB8AC3E}">
        <p14:creationId xmlns:p14="http://schemas.microsoft.com/office/powerpoint/2010/main" val="4275237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Regular Cleaning Services</a:t>
            </a:r>
          </a:p>
        </p:txBody>
      </p:sp>
      <p:pic>
        <p:nvPicPr>
          <p:cNvPr id="9" name="Content Placeholder 8">
            <a:extLst>
              <a:ext uri="{FF2B5EF4-FFF2-40B4-BE49-F238E27FC236}">
                <a16:creationId xmlns:a16="http://schemas.microsoft.com/office/drawing/2014/main" id="{EB3FAD71-0229-41E1-9268-238128AB0F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7886" y="1947135"/>
            <a:ext cx="3836227" cy="3749777"/>
          </a:xfrm>
        </p:spPr>
      </p:pic>
      <p:sp>
        <p:nvSpPr>
          <p:cNvPr id="10" name="TextBox 9">
            <a:extLst>
              <a:ext uri="{FF2B5EF4-FFF2-40B4-BE49-F238E27FC236}">
                <a16:creationId xmlns:a16="http://schemas.microsoft.com/office/drawing/2014/main" id="{27E28B01-255A-4B7F-ACB7-EFBB943B419A}"/>
              </a:ext>
            </a:extLst>
          </p:cNvPr>
          <p:cNvSpPr txBox="1"/>
          <p:nvPr/>
        </p:nvSpPr>
        <p:spPr>
          <a:xfrm>
            <a:off x="2131806"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http://melbournecleaningexpert.com.au/regular.php</a:t>
            </a:r>
            <a:endParaRPr lang="en-US" dirty="0"/>
          </a:p>
        </p:txBody>
      </p:sp>
    </p:spTree>
    <p:extLst>
      <p:ext uri="{BB962C8B-B14F-4D97-AF65-F5344CB8AC3E}">
        <p14:creationId xmlns:p14="http://schemas.microsoft.com/office/powerpoint/2010/main" val="664973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Mattress Cleaning Services</a:t>
            </a:r>
          </a:p>
        </p:txBody>
      </p:sp>
      <p:pic>
        <p:nvPicPr>
          <p:cNvPr id="5" name="Content Placeholder 4">
            <a:extLst>
              <a:ext uri="{FF2B5EF4-FFF2-40B4-BE49-F238E27FC236}">
                <a16:creationId xmlns:a16="http://schemas.microsoft.com/office/drawing/2014/main" id="{3F911D08-5630-44BA-8BB6-B2B134204D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4625" y="1992247"/>
            <a:ext cx="6762750" cy="3781425"/>
          </a:xfrm>
        </p:spPr>
      </p:pic>
      <p:sp>
        <p:nvSpPr>
          <p:cNvPr id="6" name="TextBox 5">
            <a:extLst>
              <a:ext uri="{FF2B5EF4-FFF2-40B4-BE49-F238E27FC236}">
                <a16:creationId xmlns:a16="http://schemas.microsoft.com/office/drawing/2014/main" id="{5F08B3F9-9657-48CE-A00C-5565B471A2CB}"/>
              </a:ext>
            </a:extLst>
          </p:cNvPr>
          <p:cNvSpPr txBox="1"/>
          <p:nvPr/>
        </p:nvSpPr>
        <p:spPr>
          <a:xfrm>
            <a:off x="2131807" y="6123543"/>
            <a:ext cx="7928386"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http://melbournecleaningexpert.com.au/mattress.php</a:t>
            </a:r>
            <a:endParaRPr lang="en-US" dirty="0"/>
          </a:p>
        </p:txBody>
      </p:sp>
    </p:spTree>
    <p:extLst>
      <p:ext uri="{BB962C8B-B14F-4D97-AF65-F5344CB8AC3E}">
        <p14:creationId xmlns:p14="http://schemas.microsoft.com/office/powerpoint/2010/main" val="78338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C127-3065-4E52-865A-6A0FC950A8CB}"/>
              </a:ext>
            </a:extLst>
          </p:cNvPr>
          <p:cNvSpPr>
            <a:spLocks noGrp="1"/>
          </p:cNvSpPr>
          <p:nvPr>
            <p:ph type="title"/>
          </p:nvPr>
        </p:nvSpPr>
        <p:spPr/>
        <p:txBody>
          <a:bodyPr/>
          <a:lstStyle/>
          <a:p>
            <a:pPr algn="ctr"/>
            <a:r>
              <a:rPr lang="en-US" dirty="0"/>
              <a:t>Curtains/Blinds Cleaning Services</a:t>
            </a:r>
          </a:p>
        </p:txBody>
      </p:sp>
      <p:pic>
        <p:nvPicPr>
          <p:cNvPr id="5" name="Content Placeholder 4">
            <a:extLst>
              <a:ext uri="{FF2B5EF4-FFF2-40B4-BE49-F238E27FC236}">
                <a16:creationId xmlns:a16="http://schemas.microsoft.com/office/drawing/2014/main" id="{2A293BF4-EF16-4AFD-849C-DC21E676F3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3181" y="1947423"/>
            <a:ext cx="6105637" cy="3741883"/>
          </a:xfrm>
        </p:spPr>
      </p:pic>
      <p:sp>
        <p:nvSpPr>
          <p:cNvPr id="6" name="TextBox 5">
            <a:extLst>
              <a:ext uri="{FF2B5EF4-FFF2-40B4-BE49-F238E27FC236}">
                <a16:creationId xmlns:a16="http://schemas.microsoft.com/office/drawing/2014/main" id="{4E7FEE31-4FA1-4448-9CB0-BD8809F513A6}"/>
              </a:ext>
            </a:extLst>
          </p:cNvPr>
          <p:cNvSpPr txBox="1"/>
          <p:nvPr/>
        </p:nvSpPr>
        <p:spPr>
          <a:xfrm>
            <a:off x="2082500" y="6123543"/>
            <a:ext cx="8026998" cy="369332"/>
          </a:xfrm>
          <a:prstGeom prst="rect">
            <a:avLst/>
          </a:prstGeom>
          <a:noFill/>
        </p:spPr>
        <p:txBody>
          <a:bodyPr wrap="square" rtlCol="0">
            <a:spAutoFit/>
          </a:bodyPr>
          <a:lstStyle/>
          <a:p>
            <a:pPr algn="ctr"/>
            <a:r>
              <a:rPr lang="en-IN" dirty="0"/>
              <a:t>Visit for more details: - </a:t>
            </a:r>
            <a:r>
              <a:rPr lang="en-US" dirty="0">
                <a:hlinkClick r:id="rId3"/>
              </a:rPr>
              <a:t>http://melbournecleaningexpert.com.au/curtains-blinds.php</a:t>
            </a:r>
            <a:endParaRPr lang="en-US" dirty="0"/>
          </a:p>
        </p:txBody>
      </p:sp>
    </p:spTree>
    <p:extLst>
      <p:ext uri="{BB962C8B-B14F-4D97-AF65-F5344CB8AC3E}">
        <p14:creationId xmlns:p14="http://schemas.microsoft.com/office/powerpoint/2010/main" val="213895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958DC-50AB-490D-880E-453A86829197}"/>
              </a:ext>
            </a:extLst>
          </p:cNvPr>
          <p:cNvSpPr/>
          <p:nvPr/>
        </p:nvSpPr>
        <p:spPr>
          <a:xfrm>
            <a:off x="1445531" y="1396716"/>
            <a:ext cx="9300944" cy="2646878"/>
          </a:xfrm>
          <a:prstGeom prst="rect">
            <a:avLst/>
          </a:prstGeom>
          <a:noFill/>
        </p:spPr>
        <p:txBody>
          <a:bodyPr wrap="none" lIns="91440" tIns="45720" rIns="91440" bIns="45720">
            <a:spAutoFit/>
          </a:bodyPr>
          <a:lstStyle/>
          <a:p>
            <a:pPr algn="ctr"/>
            <a:r>
              <a:rPr lang="en-US" sz="16600" b="1" cap="none" spc="0" dirty="0">
                <a:ln w="22225">
                  <a:solidFill>
                    <a:srgbClr val="FF0000"/>
                  </a:solidFill>
                  <a:prstDash val="solid"/>
                </a:ln>
                <a:solidFill>
                  <a:srgbClr val="92D050"/>
                </a:solidFill>
                <a:effectLst/>
              </a:rPr>
              <a:t>Thank You</a:t>
            </a:r>
          </a:p>
        </p:txBody>
      </p:sp>
    </p:spTree>
    <p:extLst>
      <p:ext uri="{BB962C8B-B14F-4D97-AF65-F5344CB8AC3E}">
        <p14:creationId xmlns:p14="http://schemas.microsoft.com/office/powerpoint/2010/main" val="8907029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305</Words>
  <Application>Microsoft Office PowerPoint</Application>
  <PresentationFormat>Widescreen</PresentationFormat>
  <Paragraphs>28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White Shine Cleaning</vt:lpstr>
      <vt:lpstr>Introduction</vt:lpstr>
      <vt:lpstr>House Cleaning Services</vt:lpstr>
      <vt:lpstr>End of Lease Cleaning Services</vt:lpstr>
      <vt:lpstr>Carpet &amp; Rug Cleaning Services</vt:lpstr>
      <vt:lpstr>Upholstery Cleaning Services</vt:lpstr>
      <vt:lpstr>Duct Cleaning Services</vt:lpstr>
      <vt:lpstr>Tile &amp; Grout Cleaning Services</vt:lpstr>
      <vt:lpstr>Pressure Cleaning Services</vt:lpstr>
      <vt:lpstr>Window Cleaning Services</vt:lpstr>
      <vt:lpstr>Regular Cleaning Services</vt:lpstr>
      <vt:lpstr>Mattress Cleaning Services</vt:lpstr>
      <vt:lpstr>Curtains/Blinds Cleaning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uPVC Solution</dc:title>
  <dc:creator>Charvi Sharma</dc:creator>
  <cp:lastModifiedBy>Charvi Sharma</cp:lastModifiedBy>
  <cp:revision>39</cp:revision>
  <dcterms:created xsi:type="dcterms:W3CDTF">2020-05-08T04:12:19Z</dcterms:created>
  <dcterms:modified xsi:type="dcterms:W3CDTF">2020-05-26T07:52:32Z</dcterms:modified>
</cp:coreProperties>
</file>