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E4600-BC87-5D43-B4FB-9A0F4464B25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00425-6343-0946-92E9-67F904310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6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0425-6343-0946-92E9-67F9043100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70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006F8-1937-DA2B-F1FD-735A596E1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B3090D-F716-502E-8D46-3D0D362D4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2FBE1-5265-D2AD-1424-E0849454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50B39-9C16-ACE1-D549-D9187FCBC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2B46E-E6B1-DD33-5786-3DF0D4005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12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5B7D-3523-1553-BD80-4C2ACF650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92C88-190D-279F-039D-D7B07B830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A6E63-7807-C795-E0EF-2F1FFE058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E1A4C-7637-8FB0-63F0-50A3B518A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836E7-E476-E1F7-13B6-A5C8465E7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79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0040-F2A5-96B1-3564-4AA94287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58CC9F-EEDC-541A-61F2-44A6CE80D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06F6F-5807-D2E5-15C9-83763A0F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B0475-9BDF-6280-BF30-05FF437A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E8219-EB76-AE2E-F6D0-3656D4D5C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75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1C165-F44A-60C0-DCE6-EC8028BE8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8334-2900-1872-DF78-2CE3CA62C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4A7F3-F830-6E05-1DCE-7A30EF40C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A6FB5-00B0-5859-12FF-0D850C59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D1512A-C951-733C-EC32-32C75703C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A391F-19F6-6093-5B72-ADF46D13A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99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6B8A5-3DA7-52E2-3A0B-5E2D6C9E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EF6B64-96AD-66B6-67E5-0979C25EB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A1D0B-13FA-559F-57B0-844AB348D1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376054-45B0-F689-10BE-BF2C8ED93D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F08CC0-8004-B8E1-7AF5-D3BCA50FBE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FF0E94-A64D-7ED4-76CE-F3B12483F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8DA25-ED1B-FFB8-00E8-26BD4C9BB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FD9454-E1C0-854A-DCCF-F81B1AD63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79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C16F2-0BBE-141F-4BF2-3CA51F0D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65F2EB-070D-3984-3323-E4990D504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291A8C-BFD4-8E46-2D1F-D23E0712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2C5851-31D2-B01F-DD0A-182A8621B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24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22651C-8F2B-2BAA-957E-3F4AB0C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D7D7B-4FF6-6A81-F6D0-CF2723F3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BB7D8-8C57-B47C-7111-0327768B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32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4AF4-B601-FD21-C05D-215EBDF01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D00E5-4305-D780-80A0-8F7650342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A4D66-D75F-8807-A0C6-77FBABFAC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E9A633-DF77-C3C9-CFD5-2A71141D8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A5664-0460-BAF3-E6D8-175C0216E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4F6FF-4706-AFF1-244E-8360FC92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0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3CA25-F83C-A72A-AD54-82E051FA8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A40443-09FE-77AB-3D8C-8F481F9804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89DB8-7516-89D2-FD0E-037CF2491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AC581-FFC8-DFA4-1CF3-2D2790B70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F830A-53CE-AF94-02BE-BA6D1D7F1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2272C-69B3-7D13-5543-46F36BD0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76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5EC16-EF15-C969-E97D-50B29D981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84E2A1-9993-1D18-8BE4-BA91BCE53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63FE6-5ED0-5FD8-C929-BC82BD6F0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54C49-CA3D-C170-064C-46F3BECE8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8D33E-2D7B-E92F-1B10-344B22358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0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33F68D-73AE-E592-4566-042CD3CF7F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C05F9-83EA-8E97-D7C1-602D55F0D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CAC95-4E44-818A-E8A2-7CD06CA4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1285B-5394-9C2B-5C0D-C03C48A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D572C-6F2C-2A4E-093C-E2D4F8768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EC7D18-03CE-A306-540F-E39F5E661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D2480-1F35-C2C4-E957-1CBD3CC04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DB3A8-CEDF-3D9B-97C6-3D2306279A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0AF40-39E0-6941-8EED-2AD1FA08F73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555A3-B960-699B-7D7A-E48B4B09AE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508F1-E12D-BDD1-F90C-42850101E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2A67D-CBF2-B046-9EAB-8D01ECAED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4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79E8B-4D28-DEEF-DC09-AE838DCB4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1" y="0"/>
            <a:ext cx="9586872" cy="3150200"/>
          </a:xfrm>
        </p:spPr>
        <p:txBody>
          <a:bodyPr anchor="ctr">
            <a:normAutofit/>
          </a:bodyPr>
          <a:lstStyle/>
          <a:p>
            <a:pPr algn="ctr"/>
            <a:r>
              <a:rPr lang="en-AU" b="1" dirty="0">
                <a:latin typeface="Congenial Black" panose="02000000000000000000" pitchFamily="2" charset="0"/>
                <a:ea typeface="Congenial Black" panose="02000000000000000000" pitchFamily="2" charset="0"/>
              </a:rPr>
              <a:t>JP,s</a:t>
            </a:r>
            <a:br>
              <a:rPr lang="en-AU" sz="2800" b="1" dirty="0">
                <a:latin typeface="Congenial Black" panose="02000000000000000000" pitchFamily="2" charset="0"/>
                <a:ea typeface="Congenial Black" panose="02000000000000000000" pitchFamily="2" charset="0"/>
              </a:rPr>
            </a:br>
            <a:r>
              <a:rPr lang="en-AU" sz="2800" b="1" dirty="0">
                <a:latin typeface="Congenial Black" panose="02000000000000000000" pitchFamily="2" charset="0"/>
                <a:ea typeface="Congenial Black" panose="02000000000000000000" pitchFamily="2" charset="0"/>
              </a:rPr>
              <a:t>Window Cleaning Services </a:t>
            </a:r>
            <a:br>
              <a:rPr lang="en-AU" sz="2800" b="1" dirty="0">
                <a:latin typeface="Congenial Black" panose="02000000000000000000" pitchFamily="2" charset="0"/>
                <a:ea typeface="Congenial Black" panose="02000000000000000000" pitchFamily="2" charset="0"/>
              </a:rPr>
            </a:br>
            <a:r>
              <a:rPr lang="en-AU" sz="2800" b="1" dirty="0">
                <a:latin typeface="Congenial Black" panose="02000000000000000000" pitchFamily="2" charset="0"/>
                <a:ea typeface="Congenial Black" panose="02000000000000000000" pitchFamily="2" charset="0"/>
              </a:rPr>
              <a:t>Contact Jay phone: 0450635623 </a:t>
            </a:r>
            <a:br>
              <a:rPr lang="en-AU" sz="2800" b="1" dirty="0">
                <a:latin typeface="Congenial Black" panose="02000000000000000000" pitchFamily="2" charset="0"/>
                <a:ea typeface="Congenial Black" panose="02000000000000000000" pitchFamily="2" charset="0"/>
              </a:rPr>
            </a:br>
            <a:r>
              <a:rPr lang="en-AU" sz="2800" b="1" dirty="0">
                <a:latin typeface="Congenial Black" panose="02000000000000000000" pitchFamily="2" charset="0"/>
                <a:ea typeface="Congenial Black" panose="02000000000000000000" pitchFamily="2" charset="0"/>
              </a:rPr>
              <a:t>Email: jpswindowcleaningservice@gmail.com</a:t>
            </a:r>
            <a:endParaRPr lang="en-US" sz="2800" b="1" dirty="0">
              <a:latin typeface="Congenial Black" panose="02000000000000000000" pitchFamily="2" charset="0"/>
              <a:ea typeface="Congenial Black" panose="02000000000000000000" pitchFamily="2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1B324BD-EA7E-3726-9CC4-F2E09804FAD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/>
          <a:stretch/>
        </p:blipFill>
        <p:spPr>
          <a:xfrm>
            <a:off x="157936" y="7046"/>
            <a:ext cx="2828458" cy="2975826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2668B18-AAB1-D971-E674-04AE749E4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3988" y="2236600"/>
            <a:ext cx="11850076" cy="4686354"/>
          </a:xfrm>
        </p:spPr>
        <p:txBody>
          <a:bodyPr anchor="ctr">
            <a:noAutofit/>
          </a:bodyPr>
          <a:lstStyle/>
          <a:p>
            <a:pPr lvl="1" algn="ctr"/>
            <a:r>
              <a:rPr lang="en-AU" sz="3200" b="1" dirty="0">
                <a:latin typeface="Congenial Black" panose="02000000000000000000" pitchFamily="2" charset="0"/>
                <a:ea typeface="Congenial Black" panose="02000000000000000000" pitchFamily="2" charset="0"/>
                <a:cs typeface="Aharoni" panose="02010803020104030203" pitchFamily="2" charset="-79"/>
              </a:rPr>
              <a:t>BASIC WINDOW CLEANING </a:t>
            </a:r>
          </a:p>
          <a:p>
            <a:pPr lvl="1" algn="ctr"/>
            <a:r>
              <a:rPr lang="en-AU" sz="3200" b="1" dirty="0">
                <a:latin typeface="Congenial Black" panose="02000000000000000000" pitchFamily="2" charset="0"/>
                <a:ea typeface="Congenial Black" panose="02000000000000000000" pitchFamily="2" charset="0"/>
                <a:cs typeface="Aharoni" panose="02010803020104030203" pitchFamily="2" charset="-79"/>
              </a:rPr>
              <a:t>Interior and exterior window cleaning including tracks</a:t>
            </a:r>
          </a:p>
          <a:p>
            <a:pPr lvl="1" algn="ctr"/>
            <a:endParaRPr lang="en-AU" sz="3200" b="1" dirty="0">
              <a:latin typeface="Congenial Black" panose="02000000000000000000" pitchFamily="2" charset="0"/>
              <a:ea typeface="Congenial Black" panose="02000000000000000000" pitchFamily="2" charset="0"/>
              <a:cs typeface="Aharoni" panose="02010803020104030203" pitchFamily="2" charset="-79"/>
            </a:endParaRPr>
          </a:p>
          <a:p>
            <a:pPr lvl="1" algn="ctr"/>
            <a:r>
              <a:rPr lang="en-AU" sz="3200" b="1" dirty="0">
                <a:latin typeface="Congenial Black" panose="02000000000000000000" pitchFamily="2" charset="0"/>
                <a:ea typeface="Congenial Black" panose="02000000000000000000" pitchFamily="2" charset="0"/>
                <a:cs typeface="Aharoni" panose="02010803020104030203" pitchFamily="2" charset="-79"/>
              </a:rPr>
              <a:t>                             Single Story    Double Story   </a:t>
            </a:r>
          </a:p>
          <a:p>
            <a:pPr lvl="1"/>
            <a:r>
              <a:rPr lang="en-AU" sz="3200" b="1" dirty="0">
                <a:latin typeface="Amasis MT Pro Black" panose="02040A04050005020304" pitchFamily="18" charset="0"/>
                <a:cs typeface="Arial Black" panose="020B0604020202020204" pitchFamily="34" charset="0"/>
              </a:rPr>
              <a:t>        2 Bedroom              $150               $200   </a:t>
            </a:r>
          </a:p>
          <a:p>
            <a:pPr lvl="1"/>
            <a:r>
              <a:rPr lang="en-AU" sz="3200" b="1" dirty="0">
                <a:latin typeface="Amasis MT Pro Black" panose="02040A04050005020304" pitchFamily="18" charset="0"/>
                <a:cs typeface="Arial Black" panose="020B0604020202020204" pitchFamily="34" charset="0"/>
              </a:rPr>
              <a:t>        3 Bedroom              $200               $300</a:t>
            </a:r>
          </a:p>
          <a:p>
            <a:pPr lvl="1"/>
            <a:r>
              <a:rPr lang="en-AU" sz="3200" b="1" dirty="0">
                <a:latin typeface="Amasis MT Pro Black" panose="02040A04050005020304" pitchFamily="18" charset="0"/>
                <a:cs typeface="Arial Black" panose="020B0604020202020204" pitchFamily="34" charset="0"/>
              </a:rPr>
              <a:t>        4 Bedroom              $280               $350</a:t>
            </a:r>
          </a:p>
          <a:p>
            <a:pPr lvl="1"/>
            <a:r>
              <a:rPr lang="en-AU" sz="3200" b="1" dirty="0">
                <a:latin typeface="Amasis MT Pro Black" panose="02040A04050005020304" pitchFamily="18" charset="0"/>
                <a:cs typeface="Arial Black" panose="020B0604020202020204" pitchFamily="34" charset="0"/>
              </a:rPr>
              <a:t>        5 Bedroom              $350               $400                      </a:t>
            </a:r>
            <a:endParaRPr lang="en-US" sz="3200" b="1" dirty="0">
              <a:latin typeface="Amasis MT Pro Black" panose="02040A04050005020304" pitchFamily="18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73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JP,s Window Cleaning Services  Contact Jay phone: 0450635623  Email: jpswindowcleaningservice@gmail.com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JP,s Pressure cleaning &amp;Window Cleaning Services </dc:title>
  <dc:creator>Kristie Mackey</dc:creator>
  <cp:lastModifiedBy>Kristie Mackey</cp:lastModifiedBy>
  <cp:revision>6</cp:revision>
  <dcterms:created xsi:type="dcterms:W3CDTF">2022-10-08T02:08:21Z</dcterms:created>
  <dcterms:modified xsi:type="dcterms:W3CDTF">2022-10-18T06:10:10Z</dcterms:modified>
</cp:coreProperties>
</file>