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6" r:id="rId2"/>
  </p:sldMasterIdLst>
  <p:notesMasterIdLst>
    <p:notesMasterId r:id="rId5"/>
  </p:notesMasterIdLst>
  <p:handoutMasterIdLst>
    <p:handoutMasterId r:id="rId6"/>
  </p:handoutMasterIdLst>
  <p:sldIdLst>
    <p:sldId id="257" r:id="rId3"/>
    <p:sldId id="256" r:id="rId4"/>
  </p:sldIdLst>
  <p:sldSz cx="10058400" cy="77724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07C7"/>
    <a:srgbClr val="B41C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42" y="108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AA7F96A5-B40C-4591-A94D-05A85DE82A47}" type="datetimeFigureOut">
              <a:rPr lang="en-US"/>
              <a:t>1/17/2015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8AE55127-CA2D-4BC4-8CFE-F19148CDFE65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56400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A27FC828-8F12-4CF0-9AF3-FA4FDDB6EB28}" type="datetimeFigureOut">
              <a:rPr lang="en-US"/>
              <a:t>1/17/2015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1252538"/>
            <a:ext cx="43735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746B6C3F-CB80-4F8D-9D19-17AA7E3C7BE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0461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313" y="-9597"/>
            <a:ext cx="10088448" cy="7791593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655" y="2725139"/>
            <a:ext cx="6409391" cy="1865809"/>
          </a:xfrm>
        </p:spPr>
        <p:txBody>
          <a:bodyPr anchor="b">
            <a:noAutofit/>
          </a:bodyPr>
          <a:lstStyle>
            <a:lvl1pPr algn="r">
              <a:defRPr sz="594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3655" y="4590946"/>
            <a:ext cx="6409391" cy="1243152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5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8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1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4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17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23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22935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14938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8" y="3060984"/>
            <a:ext cx="6982487" cy="2070125"/>
          </a:xfrm>
        </p:spPr>
        <p:txBody>
          <a:bodyPr anchor="b"/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975120"/>
          </a:xfrm>
        </p:spPr>
        <p:txBody>
          <a:bodyPr anchor="t"/>
          <a:lstStyle>
            <a:lvl1pPr marL="0" indent="0" algn="l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19980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5" cy="14969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1" y="2448668"/>
            <a:ext cx="3396920" cy="4398208"/>
          </a:xfrm>
        </p:spPr>
        <p:txBody>
          <a:bodyPr>
            <a:normAutofit/>
          </a:bodyPr>
          <a:lstStyle>
            <a:lvl1pPr>
              <a:defRPr sz="1980"/>
            </a:lvl1pPr>
            <a:lvl2pPr>
              <a:defRPr sz="1760"/>
            </a:lvl2pPr>
            <a:lvl3pPr>
              <a:defRPr sz="1540"/>
            </a:lvl3pPr>
            <a:lvl4pPr>
              <a:defRPr sz="1320"/>
            </a:lvl4pPr>
            <a:lvl5pPr>
              <a:defRPr sz="1320"/>
            </a:lvl5pPr>
            <a:lvl6pPr>
              <a:defRPr sz="1320"/>
            </a:lvl6pPr>
            <a:lvl7pPr>
              <a:defRPr sz="1320"/>
            </a:lvl7pPr>
            <a:lvl8pPr>
              <a:defRPr sz="1320"/>
            </a:lvl8pPr>
            <a:lvl9pPr>
              <a:defRPr sz="13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56124" y="2448669"/>
            <a:ext cx="3396921" cy="4398209"/>
          </a:xfrm>
        </p:spPr>
        <p:txBody>
          <a:bodyPr>
            <a:normAutofit/>
          </a:bodyPr>
          <a:lstStyle>
            <a:lvl1pPr>
              <a:defRPr sz="1980"/>
            </a:lvl1pPr>
            <a:lvl2pPr>
              <a:defRPr sz="1760"/>
            </a:lvl2pPr>
            <a:lvl3pPr>
              <a:defRPr sz="1540"/>
            </a:lvl3pPr>
            <a:lvl4pPr>
              <a:defRPr sz="1320"/>
            </a:lvl4pPr>
            <a:lvl5pPr>
              <a:defRPr sz="1320"/>
            </a:lvl5pPr>
            <a:lvl6pPr>
              <a:defRPr sz="1320"/>
            </a:lvl6pPr>
            <a:lvl7pPr>
              <a:defRPr sz="1320"/>
            </a:lvl7pPr>
            <a:lvl8pPr>
              <a:defRPr sz="1320"/>
            </a:lvl8pPr>
            <a:lvl9pPr>
              <a:defRPr sz="13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67205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4" cy="149690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9" y="2449114"/>
            <a:ext cx="3399739" cy="653097"/>
          </a:xfrm>
        </p:spPr>
        <p:txBody>
          <a:bodyPr anchor="b">
            <a:noAutofit/>
          </a:bodyPr>
          <a:lstStyle>
            <a:lvl1pPr marL="0" indent="0">
              <a:buNone/>
              <a:defRPr sz="2640" b="0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559" y="3102213"/>
            <a:ext cx="3399739" cy="37446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53304" y="2449114"/>
            <a:ext cx="3399739" cy="653097"/>
          </a:xfrm>
        </p:spPr>
        <p:txBody>
          <a:bodyPr anchor="b">
            <a:noAutofit/>
          </a:bodyPr>
          <a:lstStyle>
            <a:lvl1pPr marL="0" indent="0">
              <a:buNone/>
              <a:defRPr sz="2640" b="0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53304" y="3102213"/>
            <a:ext cx="3399739" cy="37446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2341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" y="690880"/>
            <a:ext cx="6982485" cy="14969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22562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48325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" y="1698418"/>
            <a:ext cx="3069200" cy="1448928"/>
          </a:xfrm>
        </p:spPr>
        <p:txBody>
          <a:bodyPr anchor="b">
            <a:normAutofit/>
          </a:bodyPr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8403" y="583582"/>
            <a:ext cx="3724641" cy="626329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0559" y="3147346"/>
            <a:ext cx="3069200" cy="2929042"/>
          </a:xfrm>
        </p:spPr>
        <p:txBody>
          <a:bodyPr>
            <a:normAutofit/>
          </a:bodyPr>
          <a:lstStyle>
            <a:lvl1pPr marL="0" indent="0">
              <a:buNone/>
              <a:defRPr sz="154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43381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" y="5440680"/>
            <a:ext cx="6982485" cy="642303"/>
          </a:xfrm>
        </p:spPr>
        <p:txBody>
          <a:bodyPr anchor="b">
            <a:normAutofit/>
          </a:bodyPr>
          <a:lstStyle>
            <a:lvl1pPr algn="l">
              <a:defRPr sz="26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0559" y="690880"/>
            <a:ext cx="6982485" cy="4358480"/>
          </a:xfrm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0559" y="6082983"/>
            <a:ext cx="6982485" cy="763894"/>
          </a:xfrm>
        </p:spPr>
        <p:txBody>
          <a:bodyPr>
            <a:normAutofit/>
          </a:bodyPr>
          <a:lstStyle>
            <a:lvl1pPr marL="0" indent="0">
              <a:buNone/>
              <a:defRPr sz="132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65442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5" cy="38574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5066453"/>
            <a:ext cx="6982485" cy="1780424"/>
          </a:xfrm>
        </p:spPr>
        <p:txBody>
          <a:bodyPr anchor="ctr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63990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374" y="690880"/>
            <a:ext cx="6679400" cy="34256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11182" y="4116493"/>
            <a:ext cx="5961784" cy="431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066453"/>
            <a:ext cx="6982487" cy="1780424"/>
          </a:xfrm>
        </p:spPr>
        <p:txBody>
          <a:bodyPr anchor="ctr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24" name="TextBox 23"/>
          <p:cNvSpPr txBox="1"/>
          <p:nvPr/>
        </p:nvSpPr>
        <p:spPr>
          <a:xfrm>
            <a:off x="530983" y="895762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2469" y="3271430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5576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8" y="2189587"/>
            <a:ext cx="6982487" cy="2941521"/>
          </a:xfrm>
        </p:spPr>
        <p:txBody>
          <a:bodyPr anchor="b">
            <a:normAutofit/>
          </a:bodyPr>
          <a:lstStyle>
            <a:lvl1pPr algn="l">
              <a:defRPr sz="484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03347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374" y="690880"/>
            <a:ext cx="6679400" cy="34256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0557" y="4548294"/>
            <a:ext cx="6982488" cy="58281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24" name="TextBox 23"/>
          <p:cNvSpPr txBox="1"/>
          <p:nvPr/>
        </p:nvSpPr>
        <p:spPr>
          <a:xfrm>
            <a:off x="530983" y="895762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2469" y="3271430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1051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33" y="690880"/>
            <a:ext cx="6975612" cy="34256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0557" y="4548294"/>
            <a:ext cx="6982488" cy="58281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0">
                <a:solidFill>
                  <a:schemeClr val="accent1"/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14481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62345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5043" y="690881"/>
            <a:ext cx="1076693" cy="59516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59" y="690881"/>
            <a:ext cx="5714529" cy="5951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63545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utsid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777240" y="665530"/>
            <a:ext cx="1737360" cy="1517413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777240" y="2302840"/>
            <a:ext cx="1737360" cy="4417999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5000"/>
              </a:lnSpc>
              <a:spcBef>
                <a:spcPts val="800"/>
              </a:spcBef>
              <a:buNone/>
              <a:defRPr sz="1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7124700" y="457200"/>
            <a:ext cx="2468880" cy="1763463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3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3"/>
          </p:nvPr>
        </p:nvSpPr>
        <p:spPr>
          <a:xfrm>
            <a:off x="7124700" y="2740819"/>
            <a:ext cx="2468563" cy="420862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124700" y="2266383"/>
            <a:ext cx="2468880" cy="34600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800" b="0">
                <a:solidFill>
                  <a:schemeClr val="accent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2686739" y="6222588"/>
            <a:ext cx="2011680" cy="171161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/>
              <a:t>[Company Name]</a:t>
            </a:r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2859179" y="6222588"/>
            <a:ext cx="2011680" cy="171161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/>
              <a:t>[Street Address]</a:t>
            </a:r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3031619" y="6222588"/>
            <a:ext cx="2011680" cy="171161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/>
              <a:t>[City, ST  ZIP Code]</a:t>
            </a:r>
          </a:p>
        </p:txBody>
      </p:sp>
      <p:sp>
        <p:nvSpPr>
          <p:cNvPr id="29" name="Text Placeholder 9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3628146" y="2873971"/>
            <a:ext cx="2577959" cy="79364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/>
              <a:t>[Recipient Name]</a:t>
            </a:r>
            <a:br>
              <a:rPr/>
            </a:br>
            <a:r>
              <a:rPr/>
              <a:t>[Address]</a:t>
            </a:r>
            <a:br>
              <a:rPr/>
            </a:br>
            <a:r>
              <a:rPr/>
              <a:t>[City, ST  ZIP Code]</a:t>
            </a:r>
          </a:p>
        </p:txBody>
      </p:sp>
    </p:spTree>
    <p:extLst>
      <p:ext uri="{BB962C8B-B14F-4D97-AF65-F5344CB8AC3E}">
        <p14:creationId xmlns:p14="http://schemas.microsoft.com/office/powerpoint/2010/main" val="33166473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sid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8" y="3314607"/>
            <a:ext cx="2834641" cy="237696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/>
              <a:t>Click to edit text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57199" y="3624067"/>
            <a:ext cx="2834640" cy="855720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457199" y="457200"/>
            <a:ext cx="3200400" cy="260604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457199" y="4549821"/>
            <a:ext cx="2834640" cy="145811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457199" y="4722992"/>
            <a:ext cx="2834640" cy="214391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3977637" y="777239"/>
            <a:ext cx="2194564" cy="1963580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14000"/>
              </a:lnSpc>
              <a:spcBef>
                <a:spcPts val="900"/>
              </a:spcBef>
              <a:buNone/>
              <a:defRPr sz="110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3665820" y="3624068"/>
            <a:ext cx="2834640" cy="1425238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3665820" y="5433870"/>
            <a:ext cx="2834640" cy="1433040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ext Placeholder 9"/>
          <p:cNvSpPr>
            <a:spLocks noGrp="1"/>
          </p:cNvSpPr>
          <p:nvPr>
            <p:ph type="body" sz="quarter" idx="25" hasCustomPrompt="1"/>
          </p:nvPr>
        </p:nvSpPr>
        <p:spPr>
          <a:xfrm>
            <a:off x="3665820" y="5122740"/>
            <a:ext cx="2834641" cy="237696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/>
              <a:t>Click to edit text</a:t>
            </a:r>
          </a:p>
        </p:txBody>
      </p:sp>
      <p:sp>
        <p:nvSpPr>
          <p:cNvPr id="38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7028349" y="548640"/>
            <a:ext cx="2572851" cy="145811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7028349" y="728054"/>
            <a:ext cx="2572851" cy="110735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9"/>
          <p:cNvSpPr>
            <a:spLocks noGrp="1"/>
          </p:cNvSpPr>
          <p:nvPr>
            <p:ph type="body" sz="quarter" idx="28"/>
          </p:nvPr>
        </p:nvSpPr>
        <p:spPr>
          <a:xfrm>
            <a:off x="7028349" y="2056588"/>
            <a:ext cx="2572851" cy="145811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Text Placeholder 9"/>
          <p:cNvSpPr>
            <a:spLocks noGrp="1"/>
          </p:cNvSpPr>
          <p:nvPr>
            <p:ph type="body" sz="quarter" idx="29"/>
          </p:nvPr>
        </p:nvSpPr>
        <p:spPr>
          <a:xfrm>
            <a:off x="7028349" y="2236002"/>
            <a:ext cx="2572851" cy="27752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Text Placeholder 9"/>
          <p:cNvSpPr>
            <a:spLocks noGrp="1"/>
          </p:cNvSpPr>
          <p:nvPr>
            <p:ph type="body" sz="quarter" idx="30" hasCustomPrompt="1"/>
          </p:nvPr>
        </p:nvSpPr>
        <p:spPr>
          <a:xfrm>
            <a:off x="7028349" y="3470172"/>
            <a:ext cx="2572852" cy="237696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/>
              <a:t>Click to edit text</a:t>
            </a:r>
          </a:p>
        </p:txBody>
      </p:sp>
      <p:sp>
        <p:nvSpPr>
          <p:cNvPr id="43" name="Text Placeholder 9"/>
          <p:cNvSpPr>
            <a:spLocks noGrp="1"/>
          </p:cNvSpPr>
          <p:nvPr>
            <p:ph type="body" sz="quarter" idx="31"/>
          </p:nvPr>
        </p:nvSpPr>
        <p:spPr>
          <a:xfrm>
            <a:off x="7028349" y="2613794"/>
            <a:ext cx="2572851" cy="813816"/>
          </a:xfrm>
        </p:spPr>
        <p:txBody>
          <a:bodyPr lIns="0" tIns="0" rIns="0" bIns="0" anchor="t">
            <a:noAutofit/>
          </a:bodyPr>
          <a:lstStyle>
            <a:lvl1pPr marL="137160" indent="-137160">
              <a:lnSpc>
                <a:spcPct val="114000"/>
              </a:lnSpc>
              <a:spcBef>
                <a:spcPts val="6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Text Placeholder 9"/>
          <p:cNvSpPr>
            <a:spLocks noGrp="1"/>
          </p:cNvSpPr>
          <p:nvPr>
            <p:ph type="body" sz="quarter" idx="32" hasCustomPrompt="1"/>
          </p:nvPr>
        </p:nvSpPr>
        <p:spPr>
          <a:xfrm>
            <a:off x="7028349" y="3763880"/>
            <a:ext cx="2572851" cy="137160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/>
              <a:t>[Company Name]</a:t>
            </a:r>
          </a:p>
        </p:txBody>
      </p:sp>
      <p:sp>
        <p:nvSpPr>
          <p:cNvPr id="46" name="Text Placeholder 9"/>
          <p:cNvSpPr>
            <a:spLocks noGrp="1"/>
          </p:cNvSpPr>
          <p:nvPr>
            <p:ph type="body" sz="quarter" idx="33" hasCustomPrompt="1"/>
          </p:nvPr>
        </p:nvSpPr>
        <p:spPr>
          <a:xfrm>
            <a:off x="7028349" y="3908567"/>
            <a:ext cx="2572851" cy="137160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/>
              <a:t>[Street Address]</a:t>
            </a:r>
          </a:p>
        </p:txBody>
      </p:sp>
      <p:sp>
        <p:nvSpPr>
          <p:cNvPr id="47" name="Text Placeholder 9"/>
          <p:cNvSpPr>
            <a:spLocks noGrp="1"/>
          </p:cNvSpPr>
          <p:nvPr>
            <p:ph type="body" sz="quarter" idx="34" hasCustomPrompt="1"/>
          </p:nvPr>
        </p:nvSpPr>
        <p:spPr>
          <a:xfrm>
            <a:off x="7028349" y="4053254"/>
            <a:ext cx="2572851" cy="137160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/>
              <a:t>[City, ST  ZIP Code]</a:t>
            </a:r>
          </a:p>
        </p:txBody>
      </p:sp>
      <p:sp>
        <p:nvSpPr>
          <p:cNvPr id="48" name="Text Placeholder 9"/>
          <p:cNvSpPr>
            <a:spLocks noGrp="1"/>
          </p:cNvSpPr>
          <p:nvPr>
            <p:ph type="body" sz="quarter" idx="35" hasCustomPrompt="1"/>
          </p:nvPr>
        </p:nvSpPr>
        <p:spPr>
          <a:xfrm>
            <a:off x="7028349" y="4197941"/>
            <a:ext cx="2572851" cy="137160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/>
              <a:t>[Telephone]</a:t>
            </a:r>
          </a:p>
        </p:txBody>
      </p:sp>
      <p:sp>
        <p:nvSpPr>
          <p:cNvPr id="49" name="Text Placeholder 9"/>
          <p:cNvSpPr>
            <a:spLocks noGrp="1"/>
          </p:cNvSpPr>
          <p:nvPr>
            <p:ph type="body" sz="quarter" idx="36" hasCustomPrompt="1"/>
          </p:nvPr>
        </p:nvSpPr>
        <p:spPr>
          <a:xfrm>
            <a:off x="7028349" y="4342627"/>
            <a:ext cx="2572851" cy="137160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 b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/>
              <a:t>[Email Address]</a:t>
            </a:r>
          </a:p>
        </p:txBody>
      </p:sp>
      <p:sp>
        <p:nvSpPr>
          <p:cNvPr id="50" name="Text Placeholder 9"/>
          <p:cNvSpPr>
            <a:spLocks noGrp="1"/>
          </p:cNvSpPr>
          <p:nvPr>
            <p:ph type="body" sz="quarter" idx="37" hasCustomPrompt="1"/>
          </p:nvPr>
        </p:nvSpPr>
        <p:spPr>
          <a:xfrm>
            <a:off x="7028349" y="4553060"/>
            <a:ext cx="2572851" cy="137160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800" b="0" baseline="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/>
              <a:t>[Web Address]</a:t>
            </a:r>
          </a:p>
        </p:txBody>
      </p:sp>
    </p:spTree>
    <p:extLst>
      <p:ext uri="{BB962C8B-B14F-4D97-AF65-F5344CB8AC3E}">
        <p14:creationId xmlns:p14="http://schemas.microsoft.com/office/powerpoint/2010/main" val="101951300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313" y="-9597"/>
            <a:ext cx="10088449" cy="7791593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4" cy="14969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9" y="2448669"/>
            <a:ext cx="6982485" cy="4398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5784" y="6846879"/>
            <a:ext cx="7525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C7E35-61C9-471C-870E-2CE47EA24035}" type="datetimeFigureOut">
              <a:rPr lang="en-US" smtClean="0"/>
              <a:t>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0560" y="6846879"/>
            <a:ext cx="508527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9144" y="6846879"/>
            <a:ext cx="563902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accent1"/>
                </a:solidFill>
              </a:defRPr>
            </a:lvl1pPr>
          </a:lstStyle>
          <a:p>
            <a:fld id="{ED236ED2-EF9B-4B9B-9B58-09E1C1CBDE09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7091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  <p:sldLayoutId id="2147484023" r:id="rId17"/>
    <p:sldLayoutId id="2147484024" r:id="rId18"/>
  </p:sldLayoutIdLst>
  <p:txStyles>
    <p:titleStyle>
      <a:lvl1pPr algn="l" defTabSz="502920" rtl="0" eaLnBrk="1" latinLnBrk="0" hangingPunct="1">
        <a:spcBef>
          <a:spcPct val="0"/>
        </a:spcBef>
        <a:buNone/>
        <a:defRPr sz="396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190" indent="-37719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7245" indent="-314325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730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022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314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6606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6898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7190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7482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sz="2800" dirty="0" smtClean="0">
                <a:solidFill>
                  <a:srgbClr val="B41CD2"/>
                </a:solidFill>
              </a:rPr>
              <a:t>CONTACT</a:t>
            </a:r>
            <a:r>
              <a:rPr lang="en-US" dirty="0" smtClean="0">
                <a:solidFill>
                  <a:srgbClr val="B41CD2"/>
                </a:solidFill>
              </a:rPr>
              <a:t> </a:t>
            </a:r>
            <a:r>
              <a:rPr lang="en-US" sz="2800" dirty="0" smtClean="0">
                <a:solidFill>
                  <a:srgbClr val="B41CD2"/>
                </a:solidFill>
              </a:rPr>
              <a:t>DETAILS</a:t>
            </a:r>
            <a:endParaRPr lang="en-US" dirty="0">
              <a:solidFill>
                <a:srgbClr val="B41CD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93265" y="2182943"/>
            <a:ext cx="1737360" cy="4417999"/>
          </a:xfrm>
        </p:spPr>
        <p:txBody>
          <a:bodyPr/>
          <a:lstStyle/>
          <a:p>
            <a:pPr algn="ctr"/>
            <a:endParaRPr lang="en-US" sz="1800" dirty="0" smtClean="0">
              <a:solidFill>
                <a:srgbClr val="B41CD2"/>
              </a:solidFill>
            </a:endParaRPr>
          </a:p>
          <a:p>
            <a:pPr algn="ctr"/>
            <a:r>
              <a:rPr lang="en-US" sz="1800" dirty="0" smtClean="0">
                <a:solidFill>
                  <a:srgbClr val="B41CD2"/>
                </a:solidFill>
              </a:rPr>
              <a:t>Shannah Joseph &amp;</a:t>
            </a:r>
          </a:p>
          <a:p>
            <a:pPr algn="ctr"/>
            <a:r>
              <a:rPr lang="en-US" sz="1800" dirty="0" smtClean="0">
                <a:solidFill>
                  <a:srgbClr val="B41CD2"/>
                </a:solidFill>
              </a:rPr>
              <a:t> Damian Targett</a:t>
            </a:r>
          </a:p>
          <a:p>
            <a:pPr algn="ctr"/>
            <a:r>
              <a:rPr lang="en-US" sz="2000" dirty="0" smtClean="0">
                <a:solidFill>
                  <a:srgbClr val="B41CD2"/>
                </a:solidFill>
              </a:rPr>
              <a:t>Phone: 0407845094</a:t>
            </a:r>
          </a:p>
          <a:p>
            <a:pPr algn="ctr"/>
            <a:r>
              <a:rPr lang="en-US" sz="2000" dirty="0" smtClean="0">
                <a:solidFill>
                  <a:srgbClr val="B41CD2"/>
                </a:solidFill>
              </a:rPr>
              <a:t>Or find us on facebook at SOAKED TO THE </a:t>
            </a:r>
            <a:r>
              <a:rPr lang="en-US" sz="2000" dirty="0" smtClean="0">
                <a:solidFill>
                  <a:srgbClr val="B41CD2"/>
                </a:solidFill>
              </a:rPr>
              <a:t>BONE</a:t>
            </a:r>
          </a:p>
          <a:p>
            <a:pPr algn="ctr"/>
            <a:r>
              <a:rPr lang="en-US" sz="1200" dirty="0" smtClean="0">
                <a:solidFill>
                  <a:srgbClr val="B41CD2"/>
                </a:solidFill>
              </a:rPr>
              <a:t>ABN 23115752875</a:t>
            </a:r>
            <a:endParaRPr lang="en-US" sz="1200" dirty="0">
              <a:solidFill>
                <a:srgbClr val="B41CD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7124699" y="313904"/>
            <a:ext cx="2468563" cy="2354651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E707C7"/>
                </a:solidFill>
                <a:latin typeface="AR CHRISTY" panose="02000000000000000000" pitchFamily="2" charset="0"/>
              </a:rPr>
              <a:t>SOAKED TO THE BONE</a:t>
            </a:r>
          </a:p>
          <a:p>
            <a:pPr algn="ctr"/>
            <a:r>
              <a:rPr lang="en-US" sz="3600" dirty="0" smtClean="0">
                <a:solidFill>
                  <a:srgbClr val="E707C7"/>
                </a:solidFill>
                <a:latin typeface="AR CHRISTY" panose="02000000000000000000" pitchFamily="2" charset="0"/>
              </a:rPr>
              <a:t>DOG GROOMING</a:t>
            </a:r>
            <a:endParaRPr lang="en-US" sz="3600" dirty="0">
              <a:solidFill>
                <a:srgbClr val="E707C7"/>
              </a:solidFill>
              <a:latin typeface="AR CHRISTY" panose="02000000000000000000" pitchFamily="2" charset="0"/>
            </a:endParaRP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2" r="33502"/>
          <a:stretch>
            <a:fillRect/>
          </a:stretch>
        </p:blipFill>
        <p:spPr/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885" y="6650287"/>
            <a:ext cx="1353429" cy="89619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16" y="6197061"/>
            <a:ext cx="1353429" cy="89619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04" y="237490"/>
            <a:ext cx="1352939" cy="89561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571323">
            <a:off x="173127" y="333789"/>
            <a:ext cx="1152244" cy="56088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02287">
            <a:off x="1872810" y="648039"/>
            <a:ext cx="1152244" cy="56088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83348">
            <a:off x="1220744" y="6600942"/>
            <a:ext cx="1087080" cy="52916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825" y="399898"/>
            <a:ext cx="2169838" cy="165302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267" y="2519483"/>
            <a:ext cx="2670598" cy="178336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213" y="4939132"/>
            <a:ext cx="3051110" cy="228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8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" y="6461222"/>
            <a:ext cx="1353429" cy="896190"/>
          </a:xfrm>
          <a:prstGeom prst="rect">
            <a:avLst/>
          </a:prstGeom>
        </p:spPr>
      </p:pic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269873" y="984629"/>
            <a:ext cx="2834640" cy="6479861"/>
          </a:xfrm>
        </p:spPr>
        <p:txBody>
          <a:bodyPr/>
          <a:lstStyle/>
          <a:p>
            <a:pPr lvl="0"/>
            <a:r>
              <a:rPr lang="en-US" sz="2000" dirty="0" smtClean="0">
                <a:solidFill>
                  <a:srgbClr val="B41CD2"/>
                </a:solidFill>
                <a:latin typeface="Comic Sans MS" panose="030F0702030302020204" pitchFamily="66" charset="0"/>
              </a:rPr>
              <a:t>We are a small home-based business located in Burnie. All dogs that visit our home are treated with the upmost care and respect. We are members of Dogs Tasmania and Burnie &amp; District Kennel club. We never groom any more than 2 or 3 dogs a day as we like all our pooches to have lots of love, attention and care.</a:t>
            </a:r>
            <a:endParaRPr lang="en-US" sz="2000" dirty="0">
              <a:solidFill>
                <a:srgbClr val="B41CD2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3718446" y="443246"/>
            <a:ext cx="1680982" cy="569615"/>
          </a:xfrm>
        </p:spPr>
        <p:txBody>
          <a:bodyPr/>
          <a:lstStyle/>
          <a:p>
            <a:r>
              <a:rPr lang="en-US" sz="2800" dirty="0" smtClean="0">
                <a:solidFill>
                  <a:srgbClr val="E707C7"/>
                </a:solidFill>
                <a:latin typeface="AR CHRISTY" panose="02000000000000000000" pitchFamily="2" charset="0"/>
              </a:rPr>
              <a:t>PRICE LIST</a:t>
            </a:r>
            <a:endParaRPr lang="en-US" sz="2800" dirty="0">
              <a:solidFill>
                <a:srgbClr val="E707C7"/>
              </a:solidFill>
              <a:latin typeface="AR CHRISTY" panose="02000000000000000000" pitchFamily="2" charset="0"/>
            </a:endParaRPr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20"/>
          </p:nvPr>
        </p:nvSpPr>
        <p:spPr>
          <a:xfrm>
            <a:off x="7351827" y="2818110"/>
            <a:ext cx="2572851" cy="4646380"/>
          </a:xfrm>
        </p:spPr>
        <p:txBody>
          <a:bodyPr/>
          <a:lstStyle/>
          <a:p>
            <a:pPr marL="0" indent="0" algn="ctr">
              <a:buNone/>
            </a:pPr>
            <a:r>
              <a:rPr lang="en-AU" sz="2000" b="1" dirty="0" smtClean="0">
                <a:solidFill>
                  <a:srgbClr val="B41CD2"/>
                </a:solidFill>
                <a:latin typeface="Comic Sans MS" panose="030F0702030302020204" pitchFamily="66" charset="0"/>
              </a:rPr>
              <a:t>Opening Hours:</a:t>
            </a:r>
          </a:p>
          <a:p>
            <a:pPr marL="0" indent="0" algn="ctr">
              <a:buNone/>
            </a:pPr>
            <a:endParaRPr lang="en-AU" sz="1600" b="1" dirty="0" smtClean="0">
              <a:solidFill>
                <a:srgbClr val="B41CD2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AU" sz="1600" b="1" dirty="0" smtClean="0">
                <a:solidFill>
                  <a:srgbClr val="B41CD2"/>
                </a:solidFill>
                <a:latin typeface="Comic Sans MS" panose="030F0702030302020204" pitchFamily="66" charset="0"/>
              </a:rPr>
              <a:t>Please book for appointments</a:t>
            </a:r>
          </a:p>
          <a:p>
            <a:pPr marL="0" indent="0" algn="ctr">
              <a:buNone/>
            </a:pPr>
            <a:endParaRPr lang="en-AU" sz="1600" b="1" dirty="0" smtClean="0">
              <a:solidFill>
                <a:srgbClr val="B41CD2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AU" sz="1600" b="1" dirty="0" smtClean="0">
                <a:solidFill>
                  <a:srgbClr val="B41CD2"/>
                </a:solidFill>
                <a:latin typeface="Comic Sans MS" panose="030F0702030302020204" pitchFamily="66" charset="0"/>
              </a:rPr>
              <a:t>Mon – 9am – 4pm</a:t>
            </a:r>
          </a:p>
          <a:p>
            <a:pPr marL="0" indent="0" algn="ctr">
              <a:buNone/>
            </a:pPr>
            <a:r>
              <a:rPr lang="en-AU" sz="1600" b="1" dirty="0" smtClean="0">
                <a:solidFill>
                  <a:srgbClr val="B41CD2"/>
                </a:solidFill>
                <a:latin typeface="Comic Sans MS" panose="030F0702030302020204" pitchFamily="66" charset="0"/>
              </a:rPr>
              <a:t>Tue – 9am – 4pm</a:t>
            </a:r>
          </a:p>
          <a:p>
            <a:pPr marL="0" indent="0" algn="ctr">
              <a:buNone/>
            </a:pPr>
            <a:r>
              <a:rPr lang="en-AU" sz="1600" b="1" dirty="0" smtClean="0">
                <a:solidFill>
                  <a:srgbClr val="B41CD2"/>
                </a:solidFill>
                <a:latin typeface="Comic Sans MS" panose="030F0702030302020204" pitchFamily="66" charset="0"/>
              </a:rPr>
              <a:t>Wed – 9am – 4pm</a:t>
            </a:r>
          </a:p>
          <a:p>
            <a:pPr marL="0" indent="0" algn="ctr">
              <a:buNone/>
            </a:pPr>
            <a:r>
              <a:rPr lang="en-AU" sz="1600" b="1" dirty="0" smtClean="0">
                <a:solidFill>
                  <a:srgbClr val="B41CD2"/>
                </a:solidFill>
                <a:latin typeface="Comic Sans MS" panose="030F0702030302020204" pitchFamily="66" charset="0"/>
              </a:rPr>
              <a:t>Thur – 9am – 4pm</a:t>
            </a:r>
          </a:p>
          <a:p>
            <a:pPr marL="0" indent="0" algn="ctr">
              <a:buNone/>
            </a:pPr>
            <a:endParaRPr lang="en-AU" sz="1600" dirty="0" smtClean="0">
              <a:solidFill>
                <a:srgbClr val="B41CD2"/>
              </a:solidFill>
            </a:endParaRPr>
          </a:p>
          <a:p>
            <a:pPr marL="0" indent="0" algn="ctr">
              <a:buNone/>
            </a:pPr>
            <a:r>
              <a:rPr lang="en-AU" sz="1800" b="1" dirty="0" smtClean="0">
                <a:solidFill>
                  <a:srgbClr val="B41CD2"/>
                </a:solidFill>
                <a:latin typeface="Comic Sans MS" panose="030F0702030302020204" pitchFamily="66" charset="0"/>
              </a:rPr>
              <a:t>Appointments available occasionally on Friday and weekends.</a:t>
            </a:r>
            <a:endParaRPr lang="en-AU" sz="1800" b="1" dirty="0">
              <a:solidFill>
                <a:srgbClr val="B41CD2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AU" sz="1600" dirty="0">
              <a:solidFill>
                <a:srgbClr val="B41CD2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14" y="89012"/>
            <a:ext cx="1352939" cy="8956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3" y="317852"/>
            <a:ext cx="1154241" cy="5578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1053" y="341104"/>
            <a:ext cx="1152244" cy="56088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638" y="6449470"/>
            <a:ext cx="1353429" cy="89619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414" y="6628877"/>
            <a:ext cx="1152244" cy="560881"/>
          </a:xfrm>
          <a:prstGeom prst="rect">
            <a:avLst/>
          </a:prstGeom>
        </p:spPr>
      </p:pic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956586"/>
              </p:ext>
            </p:extLst>
          </p:nvPr>
        </p:nvGraphicFramePr>
        <p:xfrm>
          <a:off x="3573720" y="1175656"/>
          <a:ext cx="2995032" cy="6014101"/>
        </p:xfrm>
        <a:graphic>
          <a:graphicData uri="http://schemas.openxmlformats.org/drawingml/2006/table">
            <a:tbl>
              <a:tblPr/>
              <a:tblGrid>
                <a:gridCol w="1026272"/>
                <a:gridCol w="984380"/>
                <a:gridCol w="984380"/>
              </a:tblGrid>
              <a:tr h="6014101">
                <a:tc>
                  <a:txBody>
                    <a:bodyPr/>
                    <a:lstStyle/>
                    <a:p>
                      <a:pPr algn="ctr"/>
                      <a:r>
                        <a:rPr lang="en-AU" sz="2000" dirty="0" smtClean="0">
                          <a:latin typeface="AR CHRISTY" panose="02000000000000000000" pitchFamily="2" charset="0"/>
                        </a:rPr>
                        <a:t>SIZE</a:t>
                      </a:r>
                      <a:endParaRPr lang="en-AU" sz="2000" dirty="0">
                        <a:latin typeface="AR CHRISTY" panose="02000000000000000000" pitchFamily="2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>
                          <a:latin typeface="AR CHRISTY" panose="02000000000000000000" pitchFamily="2" charset="0"/>
                        </a:rPr>
                        <a:t>Bath,</a:t>
                      </a:r>
                      <a:r>
                        <a:rPr lang="en-AU" sz="1100" baseline="0" dirty="0" smtClean="0">
                          <a:latin typeface="AR CHRISTY" panose="02000000000000000000" pitchFamily="2" charset="0"/>
                        </a:rPr>
                        <a:t> Dry &amp; Groom</a:t>
                      </a:r>
                    </a:p>
                    <a:p>
                      <a:pPr algn="ctr"/>
                      <a:r>
                        <a:rPr lang="en-AU" sz="1100" baseline="0" dirty="0" smtClean="0">
                          <a:latin typeface="AR CHRISTY" panose="02000000000000000000" pitchFamily="2" charset="0"/>
                        </a:rPr>
                        <a:t>Dog to have no</a:t>
                      </a:r>
                      <a:r>
                        <a:rPr lang="en-AU" sz="1100" baseline="0" dirty="0" smtClean="0"/>
                        <a:t> </a:t>
                      </a:r>
                      <a:r>
                        <a:rPr lang="en-AU" sz="1100" baseline="0" dirty="0" smtClean="0">
                          <a:latin typeface="AR CHRISTY" panose="02000000000000000000" pitchFamily="2" charset="0"/>
                        </a:rPr>
                        <a:t>matts</a:t>
                      </a:r>
                      <a:endParaRPr lang="en-AU" sz="1100" dirty="0">
                        <a:latin typeface="AR CHRISTY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>
                          <a:latin typeface="AR CHRISTY" panose="02000000000000000000" pitchFamily="2" charset="0"/>
                        </a:rPr>
                        <a:t>Clip, Bath, Dry &amp;</a:t>
                      </a:r>
                      <a:r>
                        <a:rPr lang="en-AU" sz="1400" baseline="0" dirty="0" smtClean="0">
                          <a:latin typeface="AR CHRISTY" panose="02000000000000000000" pitchFamily="2" charset="0"/>
                        </a:rPr>
                        <a:t> Groom</a:t>
                      </a:r>
                      <a:endParaRPr lang="en-AU" sz="1400" dirty="0">
                        <a:latin typeface="AR CHRISTY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561749"/>
              </p:ext>
            </p:extLst>
          </p:nvPr>
        </p:nvGraphicFramePr>
        <p:xfrm>
          <a:off x="3573624" y="1903443"/>
          <a:ext cx="2985797" cy="2612572"/>
        </p:xfrm>
        <a:graphic>
          <a:graphicData uri="http://schemas.openxmlformats.org/drawingml/2006/table">
            <a:tbl>
              <a:tblPr/>
              <a:tblGrid>
                <a:gridCol w="1017037"/>
                <a:gridCol w="984380"/>
                <a:gridCol w="984380"/>
              </a:tblGrid>
              <a:tr h="1306286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>
                          <a:latin typeface="Comic Sans MS" panose="030F0702030302020204" pitchFamily="66" charset="0"/>
                        </a:rPr>
                        <a:t>Small Breeds</a:t>
                      </a:r>
                    </a:p>
                    <a:p>
                      <a:pPr algn="ctr"/>
                      <a:r>
                        <a:rPr lang="en-AU" sz="1100" dirty="0" smtClean="0">
                          <a:latin typeface="Comic Sans MS" panose="030F0702030302020204" pitchFamily="66" charset="0"/>
                        </a:rPr>
                        <a:t>Maltese,</a:t>
                      </a:r>
                      <a:r>
                        <a:rPr lang="en-AU" sz="1100" baseline="0" dirty="0" smtClean="0">
                          <a:latin typeface="Comic Sans MS" panose="030F0702030302020204" pitchFamily="66" charset="0"/>
                        </a:rPr>
                        <a:t> Shih tzu</a:t>
                      </a:r>
                    </a:p>
                    <a:p>
                      <a:pPr algn="ctr"/>
                      <a:r>
                        <a:rPr lang="en-AU" sz="1100" baseline="0" dirty="0" smtClean="0">
                          <a:latin typeface="Comic Sans MS" panose="030F0702030302020204" pitchFamily="66" charset="0"/>
                        </a:rPr>
                        <a:t>Toy Poodle etc.</a:t>
                      </a:r>
                      <a:endParaRPr lang="en-AU" sz="1100" dirty="0" smtClean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dirty="0" smtClean="0"/>
                    </a:p>
                    <a:p>
                      <a:pPr algn="ctr"/>
                      <a:r>
                        <a:rPr lang="en-AU" dirty="0" smtClean="0"/>
                        <a:t>$30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dirty="0" smtClean="0"/>
                    </a:p>
                    <a:p>
                      <a:pPr algn="ctr"/>
                      <a:r>
                        <a:rPr lang="en-AU" dirty="0" smtClean="0"/>
                        <a:t>$50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6286">
                <a:tc>
                  <a:txBody>
                    <a:bodyPr/>
                    <a:lstStyle/>
                    <a:p>
                      <a:pPr algn="l"/>
                      <a:endParaRPr lang="en-AU" sz="1100" dirty="0" smtClean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AU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AU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796452"/>
              </p:ext>
            </p:extLst>
          </p:nvPr>
        </p:nvGraphicFramePr>
        <p:xfrm>
          <a:off x="3573625" y="4506685"/>
          <a:ext cx="1007706" cy="1390261"/>
        </p:xfrm>
        <a:graphic>
          <a:graphicData uri="http://schemas.openxmlformats.org/drawingml/2006/table">
            <a:tbl>
              <a:tblPr/>
              <a:tblGrid>
                <a:gridCol w="1007706"/>
              </a:tblGrid>
              <a:tr h="1390261">
                <a:tc>
                  <a:txBody>
                    <a:bodyPr/>
                    <a:lstStyle/>
                    <a:p>
                      <a:pPr algn="ctr"/>
                      <a:r>
                        <a:rPr lang="en-AU" sz="1600" b="0" dirty="0" smtClean="0"/>
                        <a:t>Large</a:t>
                      </a:r>
                      <a:r>
                        <a:rPr lang="en-AU" sz="1600" b="0" baseline="0" dirty="0" smtClean="0"/>
                        <a:t> </a:t>
                      </a:r>
                    </a:p>
                    <a:p>
                      <a:pPr algn="ctr"/>
                      <a:r>
                        <a:rPr lang="en-AU" sz="1600" b="0" baseline="0" dirty="0" smtClean="0"/>
                        <a:t>Breeds</a:t>
                      </a:r>
                    </a:p>
                    <a:p>
                      <a:pPr algn="ctr"/>
                      <a:r>
                        <a:rPr lang="en-AU" sz="1100" b="0" baseline="0" dirty="0" smtClean="0"/>
                        <a:t>Labrador,</a:t>
                      </a:r>
                    </a:p>
                    <a:p>
                      <a:pPr algn="ctr"/>
                      <a:r>
                        <a:rPr lang="en-AU" sz="1100" b="0" baseline="0" dirty="0" smtClean="0"/>
                        <a:t>Golden Ret,</a:t>
                      </a:r>
                    </a:p>
                    <a:p>
                      <a:pPr algn="ctr"/>
                      <a:r>
                        <a:rPr lang="en-AU" sz="1100" b="0" baseline="0" dirty="0" smtClean="0"/>
                        <a:t>Husky’s, </a:t>
                      </a:r>
                    </a:p>
                    <a:p>
                      <a:pPr algn="ctr"/>
                      <a:r>
                        <a:rPr lang="en-AU" sz="1100" b="0" baseline="0" dirty="0" smtClean="0"/>
                        <a:t>Boxers etc.</a:t>
                      </a:r>
                      <a:endParaRPr lang="en-AU" sz="1100" b="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54" name="Picture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0231">
            <a:off x="5532166" y="253111"/>
            <a:ext cx="757219" cy="736864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253128"/>
              </p:ext>
            </p:extLst>
          </p:nvPr>
        </p:nvGraphicFramePr>
        <p:xfrm>
          <a:off x="3592286" y="3219061"/>
          <a:ext cx="1007705" cy="1275872"/>
        </p:xfrm>
        <a:graphic>
          <a:graphicData uri="http://schemas.openxmlformats.org/drawingml/2006/table">
            <a:tbl>
              <a:tblPr/>
              <a:tblGrid>
                <a:gridCol w="1007705"/>
              </a:tblGrid>
              <a:tr h="1275872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/>
                        <a:t>Medium Breeds</a:t>
                      </a:r>
                    </a:p>
                    <a:p>
                      <a:pPr algn="ctr"/>
                      <a:r>
                        <a:rPr lang="en-AU" sz="1100" dirty="0" smtClean="0"/>
                        <a:t>Spaniels, Mini Poodles etc.</a:t>
                      </a:r>
                      <a:endParaRPr lang="en-AU" sz="11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580721"/>
              </p:ext>
            </p:extLst>
          </p:nvPr>
        </p:nvGraphicFramePr>
        <p:xfrm>
          <a:off x="4609322" y="3219061"/>
          <a:ext cx="970384" cy="2677886"/>
        </p:xfrm>
        <a:graphic>
          <a:graphicData uri="http://schemas.openxmlformats.org/drawingml/2006/table">
            <a:tbl>
              <a:tblPr/>
              <a:tblGrid>
                <a:gridCol w="970384"/>
              </a:tblGrid>
              <a:tr h="1287625">
                <a:tc>
                  <a:txBody>
                    <a:bodyPr/>
                    <a:lstStyle/>
                    <a:p>
                      <a:pPr algn="ctr"/>
                      <a:endParaRPr lang="en-AU" dirty="0" smtClean="0"/>
                    </a:p>
                    <a:p>
                      <a:pPr algn="ctr"/>
                      <a:r>
                        <a:rPr lang="en-AU" dirty="0" smtClean="0"/>
                        <a:t>$50</a:t>
                      </a:r>
                      <a:endParaRPr lang="en-A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0261">
                <a:tc>
                  <a:txBody>
                    <a:bodyPr/>
                    <a:lstStyle/>
                    <a:p>
                      <a:pPr algn="ctr"/>
                      <a:endParaRPr lang="en-AU" dirty="0" smtClean="0"/>
                    </a:p>
                    <a:p>
                      <a:pPr algn="ctr"/>
                      <a:r>
                        <a:rPr lang="en-AU" dirty="0" smtClean="0"/>
                        <a:t>$70</a:t>
                      </a:r>
                      <a:endParaRPr lang="en-A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285354"/>
              </p:ext>
            </p:extLst>
          </p:nvPr>
        </p:nvGraphicFramePr>
        <p:xfrm>
          <a:off x="5566685" y="3200398"/>
          <a:ext cx="989045" cy="2677889"/>
        </p:xfrm>
        <a:graphic>
          <a:graphicData uri="http://schemas.openxmlformats.org/drawingml/2006/table">
            <a:tbl>
              <a:tblPr/>
              <a:tblGrid>
                <a:gridCol w="989045"/>
              </a:tblGrid>
              <a:tr h="1334280">
                <a:tc>
                  <a:txBody>
                    <a:bodyPr/>
                    <a:lstStyle/>
                    <a:p>
                      <a:pPr algn="ctr"/>
                      <a:endParaRPr lang="en-AU" dirty="0" smtClean="0"/>
                    </a:p>
                    <a:p>
                      <a:pPr algn="ctr"/>
                      <a:r>
                        <a:rPr lang="en-AU" dirty="0" smtClean="0"/>
                        <a:t>$70</a:t>
                      </a:r>
                      <a:endParaRPr lang="en-A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609">
                <a:tc>
                  <a:txBody>
                    <a:bodyPr/>
                    <a:lstStyle/>
                    <a:p>
                      <a:pPr algn="ctr"/>
                      <a:endParaRPr lang="en-AU" dirty="0" smtClean="0"/>
                    </a:p>
                    <a:p>
                      <a:pPr algn="ctr"/>
                      <a:r>
                        <a:rPr lang="en-AU" dirty="0" smtClean="0"/>
                        <a:t>$90</a:t>
                      </a:r>
                      <a:endParaRPr lang="en-A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807365"/>
              </p:ext>
            </p:extLst>
          </p:nvPr>
        </p:nvGraphicFramePr>
        <p:xfrm>
          <a:off x="3564294" y="5906278"/>
          <a:ext cx="1035698" cy="1280160"/>
        </p:xfrm>
        <a:graphic>
          <a:graphicData uri="http://schemas.openxmlformats.org/drawingml/2006/table">
            <a:tbl>
              <a:tblPr/>
              <a:tblGrid>
                <a:gridCol w="1035698"/>
              </a:tblGrid>
              <a:tr h="1278293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/>
                        <a:t>Giant Breeds</a:t>
                      </a:r>
                    </a:p>
                    <a:p>
                      <a:pPr algn="ctr"/>
                      <a:r>
                        <a:rPr lang="en-AU" sz="1000" dirty="0" smtClean="0"/>
                        <a:t>Alaskan Malamute, Newfoundland, St Bernard, Bernese etc.</a:t>
                      </a:r>
                      <a:endParaRPr lang="en-AU" sz="10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107836"/>
              </p:ext>
            </p:extLst>
          </p:nvPr>
        </p:nvGraphicFramePr>
        <p:xfrm>
          <a:off x="5589037" y="5878286"/>
          <a:ext cx="970383" cy="1311472"/>
        </p:xfrm>
        <a:graphic>
          <a:graphicData uri="http://schemas.openxmlformats.org/drawingml/2006/table">
            <a:tbl>
              <a:tblPr/>
              <a:tblGrid>
                <a:gridCol w="970383"/>
              </a:tblGrid>
              <a:tr h="1311472">
                <a:tc>
                  <a:txBody>
                    <a:bodyPr/>
                    <a:lstStyle/>
                    <a:p>
                      <a:pPr algn="ctr"/>
                      <a:endParaRPr lang="en-AU" dirty="0" smtClean="0"/>
                    </a:p>
                    <a:p>
                      <a:pPr algn="ctr"/>
                      <a:r>
                        <a:rPr lang="en-AU" dirty="0" smtClean="0"/>
                        <a:t>$120</a:t>
                      </a:r>
                      <a:endParaRPr lang="en-A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071627"/>
              </p:ext>
            </p:extLst>
          </p:nvPr>
        </p:nvGraphicFramePr>
        <p:xfrm>
          <a:off x="4599992" y="5906278"/>
          <a:ext cx="979714" cy="1296955"/>
        </p:xfrm>
        <a:graphic>
          <a:graphicData uri="http://schemas.openxmlformats.org/drawingml/2006/table">
            <a:tbl>
              <a:tblPr/>
              <a:tblGrid>
                <a:gridCol w="979714"/>
              </a:tblGrid>
              <a:tr h="1296955">
                <a:tc>
                  <a:txBody>
                    <a:bodyPr/>
                    <a:lstStyle/>
                    <a:p>
                      <a:pPr algn="ctr"/>
                      <a:endParaRPr lang="en-AU" dirty="0" smtClean="0"/>
                    </a:p>
                    <a:p>
                      <a:pPr algn="ctr"/>
                      <a:r>
                        <a:rPr lang="en-AU" dirty="0" smtClean="0"/>
                        <a:t>$100</a:t>
                      </a:r>
                      <a:endParaRPr lang="en-A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68" name="Picture 6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951" y="317852"/>
            <a:ext cx="1708602" cy="234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31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Brochure">
      <a:dk1>
        <a:sysClr val="windowText" lastClr="000000"/>
      </a:dk1>
      <a:lt1>
        <a:sysClr val="window" lastClr="FFFFFF"/>
      </a:lt1>
      <a:dk2>
        <a:srgbClr val="323232"/>
      </a:dk2>
      <a:lt2>
        <a:srgbClr val="E6E6E6"/>
      </a:lt2>
      <a:accent1>
        <a:srgbClr val="74CBC8"/>
      </a:accent1>
      <a:accent2>
        <a:srgbClr val="EDC765"/>
      </a:accent2>
      <a:accent3>
        <a:srgbClr val="8AC867"/>
      </a:accent3>
      <a:accent4>
        <a:srgbClr val="F0924C"/>
      </a:accent4>
      <a:accent5>
        <a:srgbClr val="907CB3"/>
      </a:accent5>
      <a:accent6>
        <a:srgbClr val="E87C8D"/>
      </a:accent6>
      <a:hlink>
        <a:srgbClr val="74CBC8"/>
      </a:hlink>
      <a:folHlink>
        <a:srgbClr val="907CB3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Brochure">
      <a:dk1>
        <a:sysClr val="windowText" lastClr="000000"/>
      </a:dk1>
      <a:lt1>
        <a:sysClr val="window" lastClr="FFFFFF"/>
      </a:lt1>
      <a:dk2>
        <a:srgbClr val="323232"/>
      </a:dk2>
      <a:lt2>
        <a:srgbClr val="E6E6E6"/>
      </a:lt2>
      <a:accent1>
        <a:srgbClr val="74CBC8"/>
      </a:accent1>
      <a:accent2>
        <a:srgbClr val="EDC765"/>
      </a:accent2>
      <a:accent3>
        <a:srgbClr val="8AC867"/>
      </a:accent3>
      <a:accent4>
        <a:srgbClr val="F0924C"/>
      </a:accent4>
      <a:accent5>
        <a:srgbClr val="907CB3"/>
      </a:accent5>
      <a:accent6>
        <a:srgbClr val="E87C8D"/>
      </a:accent6>
      <a:hlink>
        <a:srgbClr val="74CBC8"/>
      </a:hlink>
      <a:folHlink>
        <a:srgbClr val="907CB3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11B58DB-4786-47F4-9D10-169C634413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178</TotalTime>
  <Words>209</Words>
  <Application>Microsoft Office PowerPoint</Application>
  <PresentationFormat>Custom</PresentationFormat>
  <Paragraphs>54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 CHRISTY</vt:lpstr>
      <vt:lpstr>Arial</vt:lpstr>
      <vt:lpstr>Comic Sans MS</vt:lpstr>
      <vt:lpstr>Trebuchet MS</vt:lpstr>
      <vt:lpstr>Verdana</vt:lpstr>
      <vt:lpstr>Wingdings 3</vt:lpstr>
      <vt:lpstr>Facet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shannah joseph</dc:creator>
  <cp:keywords/>
  <cp:lastModifiedBy>shannah joseph</cp:lastModifiedBy>
  <cp:revision>16</cp:revision>
  <cp:lastPrinted>2015-01-17T09:34:19Z</cp:lastPrinted>
  <dcterms:created xsi:type="dcterms:W3CDTF">2015-01-08T08:48:15Z</dcterms:created>
  <dcterms:modified xsi:type="dcterms:W3CDTF">2015-01-17T09:34:54Z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TC034171969991</vt:lpwstr>
  </property>
</Properties>
</file>