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74" r:id="rId4"/>
    <p:sldId id="275" r:id="rId5"/>
    <p:sldId id="261" r:id="rId6"/>
    <p:sldId id="276" r:id="rId7"/>
    <p:sldId id="264" r:id="rId8"/>
    <p:sldId id="277" r:id="rId9"/>
    <p:sldId id="267" r:id="rId10"/>
    <p:sldId id="278" r:id="rId11"/>
    <p:sldId id="269" r:id="rId12"/>
    <p:sldId id="270"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3F"/>
    <a:srgbClr val="645B5C"/>
    <a:srgbClr val="B015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8" d="100"/>
          <a:sy n="78" d="100"/>
        </p:scale>
        <p:origin x="19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AFCA50-0A48-40C8-904D-DE639CE906DE}" type="datetimeFigureOut">
              <a:rPr lang="en-AU" smtClean="0"/>
              <a:t>14/02/2017</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02B15D-CA83-4DC0-82D5-527F2751A43C}" type="slidenum">
              <a:rPr lang="en-AU" smtClean="0"/>
              <a:t>‹#›</a:t>
            </a:fld>
            <a:endParaRPr lang="en-AU"/>
          </a:p>
        </p:txBody>
      </p:sp>
    </p:spTree>
    <p:extLst>
      <p:ext uri="{BB962C8B-B14F-4D97-AF65-F5344CB8AC3E}">
        <p14:creationId xmlns:p14="http://schemas.microsoft.com/office/powerpoint/2010/main" val="3774988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3228994062"/>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4171333609"/>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2057583938"/>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DAFFB19-BE0F-424C-843A-BD23B19486E5}" type="datetimeFigureOut">
              <a:rPr lang="en-US" smtClean="0"/>
              <a:t>14-Feb-17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1008213814"/>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DAFFB19-BE0F-424C-843A-BD23B19486E5}" type="datetimeFigureOut">
              <a:rPr lang="en-US" smtClean="0"/>
              <a:t>14-Feb-17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4117644101"/>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3866597770"/>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3920902801"/>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638993123"/>
      </p:ext>
    </p:extLst>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DAFFB19-BE0F-424C-843A-BD23B19486E5}" type="datetimeFigureOut">
              <a:rPr lang="en-US" smtClean="0"/>
              <a:t>14-Feb-17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2526602775"/>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DAFFB19-BE0F-424C-843A-BD23B19486E5}" type="datetimeFigureOut">
              <a:rPr lang="en-US" smtClean="0"/>
              <a:t>14-Feb-17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1479799353"/>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2351858731"/>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707170241"/>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3549476574"/>
      </p:ext>
    </p:extLst>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3152684853"/>
      </p:ext>
    </p:extLst>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2827773626"/>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2581320380"/>
      </p:ext>
    </p:extLst>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AFFB19-BE0F-424C-843A-BD23B19486E5}" type="datetimeFigureOut">
              <a:rPr lang="en-US" smtClean="0"/>
              <a:t>14-Feb-17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035E2-E78D-4841-AA88-8B88EEDB58F5}" type="slidenum">
              <a:rPr lang="en-US" smtClean="0"/>
              <a:t>‹#›</a:t>
            </a:fld>
            <a:endParaRPr lang="en-US"/>
          </a:p>
        </p:txBody>
      </p:sp>
    </p:spTree>
    <p:extLst>
      <p:ext uri="{BB962C8B-B14F-4D97-AF65-F5344CB8AC3E}">
        <p14:creationId xmlns:p14="http://schemas.microsoft.com/office/powerpoint/2010/main" val="551788082"/>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DAFFB19-BE0F-424C-843A-BD23B19486E5}" type="datetimeFigureOut">
              <a:rPr lang="en-US" smtClean="0"/>
              <a:t>14-Feb-17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54035E2-E78D-4841-AA88-8B88EEDB58F5}" type="slidenum">
              <a:rPr lang="en-US" smtClean="0"/>
              <a:t>‹#›</a:t>
            </a:fld>
            <a:endParaRPr lang="en-US"/>
          </a:p>
        </p:txBody>
      </p:sp>
    </p:spTree>
    <p:extLst>
      <p:ext uri="{BB962C8B-B14F-4D97-AF65-F5344CB8AC3E}">
        <p14:creationId xmlns:p14="http://schemas.microsoft.com/office/powerpoint/2010/main" val="262834465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spd="slow">
    <p:randomBar dir="vert"/>
  </p:transition>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www.poscentral.com.a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poscentral.com.a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www.poscentral.com.au/cash-drawers.html"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www.poscentral.com.au/pos-receipt-printers.html"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poscentral.com.au/barcode-scanners.html"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www.poscentral.com.au/label-printers.html"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www.poscentral.com.au/cash-registers.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www.poscentral.com.au/" TargetMode="External"/><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8732" y="3205655"/>
            <a:ext cx="6423007" cy="830318"/>
          </a:xfrm>
          <a:solidFill>
            <a:schemeClr val="tx1"/>
          </a:solidFill>
        </p:spPr>
        <p:txBody>
          <a:bodyPr/>
          <a:lstStyle/>
          <a:p>
            <a:pPr algn="ctr"/>
            <a:r>
              <a:rPr lang="en-US" sz="5400" dirty="0" smtClean="0">
                <a:solidFill>
                  <a:srgbClr val="009B3F"/>
                </a:solidFill>
                <a:latin typeface="Bernard MT Condensed" panose="02050806060905020404" pitchFamily="18" charset="0"/>
              </a:rPr>
              <a:t>POS CENTRAL</a:t>
            </a:r>
            <a:endParaRPr lang="en-US" sz="5400" dirty="0">
              <a:solidFill>
                <a:srgbClr val="009B3F"/>
              </a:solidFill>
              <a:latin typeface="Bernard MT Condensed" panose="02050806060905020404" pitchFamily="18" charset="0"/>
            </a:endParaRPr>
          </a:p>
        </p:txBody>
      </p:sp>
      <p:sp>
        <p:nvSpPr>
          <p:cNvPr id="3" name="Subtitle 2"/>
          <p:cNvSpPr>
            <a:spLocks noGrp="1"/>
          </p:cNvSpPr>
          <p:nvPr>
            <p:ph type="subTitle" idx="1"/>
          </p:nvPr>
        </p:nvSpPr>
        <p:spPr>
          <a:xfrm>
            <a:off x="2818731" y="4222989"/>
            <a:ext cx="6423007" cy="463807"/>
          </a:xfrm>
          <a:solidFill>
            <a:schemeClr val="tx1"/>
          </a:solidFill>
        </p:spPr>
        <p:txBody>
          <a:bodyPr>
            <a:normAutofit/>
          </a:bodyPr>
          <a:lstStyle/>
          <a:p>
            <a:pPr algn="ctr"/>
            <a:r>
              <a:rPr lang="en-US" dirty="0" smtClean="0">
                <a:solidFill>
                  <a:srgbClr val="009B3F"/>
                </a:solidFill>
                <a:latin typeface="Arial Rounded MT Bold" panose="020F0704030504030204" pitchFamily="34" charset="0"/>
              </a:rPr>
              <a:t>Point of sales Supplier in Australia</a:t>
            </a:r>
            <a:endParaRPr lang="en-US" dirty="0">
              <a:solidFill>
                <a:srgbClr val="009B3F"/>
              </a:solidFill>
              <a:latin typeface="Arial Rounded MT Bold" panose="020F0704030504030204" pitchFamily="34" charset="0"/>
            </a:endParaRPr>
          </a:p>
        </p:txBody>
      </p:sp>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859" y="1951839"/>
            <a:ext cx="1428750" cy="1066800"/>
          </a:xfrm>
          <a:prstGeom prst="rect">
            <a:avLst/>
          </a:prstGeom>
          <a:ln>
            <a:noFill/>
          </a:ln>
          <a:effectLst>
            <a:outerShdw blurRad="292100" dist="139700" dir="2700000" algn="tl" rotWithShape="0">
              <a:srgbClr val="333333">
                <a:alpha val="65000"/>
              </a:srgbClr>
            </a:outerShdw>
          </a:effectLst>
        </p:spPr>
      </p:pic>
      <p:sp>
        <p:nvSpPr>
          <p:cNvPr id="8" name="Half Frame 7"/>
          <p:cNvSpPr/>
          <p:nvPr/>
        </p:nvSpPr>
        <p:spPr>
          <a:xfrm>
            <a:off x="2039007" y="2401614"/>
            <a:ext cx="1828800" cy="3515710"/>
          </a:xfrm>
          <a:prstGeom prst="halfFram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9" name="Half Frame 8"/>
          <p:cNvSpPr/>
          <p:nvPr/>
        </p:nvSpPr>
        <p:spPr>
          <a:xfrm flipH="1">
            <a:off x="8201216" y="2417380"/>
            <a:ext cx="1828800" cy="3499944"/>
          </a:xfrm>
          <a:prstGeom prst="halfFram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3197204308"/>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346097"/>
            <a:ext cx="9404723" cy="703420"/>
          </a:xfrm>
          <a:solidFill>
            <a:schemeClr val="tx1"/>
          </a:solidFill>
        </p:spPr>
        <p:txBody>
          <a:bodyPr/>
          <a:lstStyle/>
          <a:p>
            <a:pPr algn="ctr"/>
            <a:r>
              <a:rPr lang="en-US" dirty="0" smtClean="0">
                <a:solidFill>
                  <a:srgbClr val="009B3F"/>
                </a:solidFill>
              </a:rPr>
              <a:t>ABOUT POS CENTRAL</a:t>
            </a:r>
            <a:endParaRPr lang="en-US" dirty="0">
              <a:solidFill>
                <a:srgbClr val="009B3F"/>
              </a:solidFill>
            </a:endParaRPr>
          </a:p>
        </p:txBody>
      </p:sp>
      <p:sp>
        <p:nvSpPr>
          <p:cNvPr id="3" name="Content Placeholder 2"/>
          <p:cNvSpPr>
            <a:spLocks noGrp="1"/>
          </p:cNvSpPr>
          <p:nvPr>
            <p:ph idx="1"/>
          </p:nvPr>
        </p:nvSpPr>
        <p:spPr>
          <a:xfrm>
            <a:off x="874220" y="2417379"/>
            <a:ext cx="9404723" cy="3531476"/>
          </a:xfrm>
        </p:spPr>
        <p:txBody>
          <a:bodyPr>
            <a:normAutofit/>
          </a:bodyPr>
          <a:lstStyle/>
          <a:p>
            <a:pPr marL="0" indent="0" algn="ctr">
              <a:buNone/>
            </a:pPr>
            <a:r>
              <a:rPr lang="en-AU" dirty="0">
                <a:latin typeface="Calibri" panose="020F0502020204030204" pitchFamily="34" charset="0"/>
                <a:hlinkClick r:id="rId2"/>
              </a:rPr>
              <a:t>POS Central</a:t>
            </a:r>
            <a:r>
              <a:rPr lang="en-AU" dirty="0">
                <a:latin typeface="Calibri" panose="020F0502020204030204" pitchFamily="34" charset="0"/>
              </a:rPr>
              <a:t> is the one stop solution for items such as POS software, POS hardware as well as other POS supplies. The company is known for offering the best quality POS equipment from the most reputed manufacturers and suppliers of the POS systems. </a:t>
            </a:r>
            <a:endParaRPr lang="en-AU" dirty="0" smtClean="0">
              <a:latin typeface="Calibri" panose="020F0502020204030204" pitchFamily="34" charset="0"/>
            </a:endParaRPr>
          </a:p>
          <a:p>
            <a:pPr marL="0" indent="0" algn="ctr">
              <a:buNone/>
            </a:pPr>
            <a:endParaRPr lang="en-AU" dirty="0">
              <a:latin typeface="Calibri" panose="020F0502020204030204" pitchFamily="34" charset="0"/>
            </a:endParaRPr>
          </a:p>
          <a:p>
            <a:pPr marL="0" indent="0" algn="ctr">
              <a:buNone/>
            </a:pPr>
            <a:r>
              <a:rPr lang="en-AU" dirty="0">
                <a:latin typeface="Calibri" panose="020F0502020204030204" pitchFamily="34" charset="0"/>
              </a:rPr>
              <a:t>Some of the common equipment that are available with POS Central include cash drawers, receipt printers, label printers, barcode scanners, cash registers, portable data terminals, customer information system, mobile computers and a lot more other such devices that are required for the POS system. </a:t>
            </a:r>
            <a:endParaRPr lang="en-US" dirty="0">
              <a:latin typeface="Calibri" panose="020F0502020204030204" pitchFamily="34" charset="0"/>
            </a:endParaRPr>
          </a:p>
        </p:txBody>
      </p:sp>
    </p:spTree>
    <p:extLst>
      <p:ext uri="{BB962C8B-B14F-4D97-AF65-F5344CB8AC3E}">
        <p14:creationId xmlns:p14="http://schemas.microsoft.com/office/powerpoint/2010/main" val="2933308272"/>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346097"/>
            <a:ext cx="9404723" cy="703420"/>
          </a:xfrm>
          <a:solidFill>
            <a:schemeClr val="tx1"/>
          </a:solidFill>
        </p:spPr>
        <p:txBody>
          <a:bodyPr/>
          <a:lstStyle/>
          <a:p>
            <a:pPr algn="ctr"/>
            <a:r>
              <a:rPr lang="en-US" dirty="0">
                <a:solidFill>
                  <a:srgbClr val="009B3F"/>
                </a:solidFill>
              </a:rPr>
              <a:t>OUR POLICY</a:t>
            </a:r>
          </a:p>
        </p:txBody>
      </p:sp>
      <p:sp>
        <p:nvSpPr>
          <p:cNvPr id="3" name="Content Placeholder 2"/>
          <p:cNvSpPr>
            <a:spLocks noGrp="1"/>
          </p:cNvSpPr>
          <p:nvPr>
            <p:ph idx="1"/>
          </p:nvPr>
        </p:nvSpPr>
        <p:spPr>
          <a:xfrm>
            <a:off x="874220" y="2417379"/>
            <a:ext cx="9404723" cy="3531476"/>
          </a:xfrm>
        </p:spPr>
        <p:txBody>
          <a:bodyPr>
            <a:normAutofit/>
          </a:bodyPr>
          <a:lstStyle/>
          <a:p>
            <a:pPr marL="0" indent="0" algn="ctr">
              <a:buNone/>
            </a:pPr>
            <a:r>
              <a:rPr lang="en-AU" dirty="0">
                <a:latin typeface="Calibri" panose="020F0502020204030204" pitchFamily="34" charset="0"/>
              </a:rPr>
              <a:t>POS Central offers the best services to the clients by not only providing the right kind of equipment that is required by any particular client but also by understanding the basic requirement of the client. </a:t>
            </a:r>
            <a:endParaRPr lang="en-AU" dirty="0" smtClean="0">
              <a:latin typeface="Calibri" panose="020F0502020204030204" pitchFamily="34" charset="0"/>
            </a:endParaRPr>
          </a:p>
          <a:p>
            <a:pPr marL="0" indent="0" algn="ctr">
              <a:buNone/>
            </a:pPr>
            <a:endParaRPr lang="en-AU" dirty="0">
              <a:latin typeface="Calibri" panose="020F0502020204030204" pitchFamily="34" charset="0"/>
            </a:endParaRPr>
          </a:p>
          <a:p>
            <a:pPr marL="0" indent="0" algn="ctr">
              <a:buNone/>
            </a:pPr>
            <a:r>
              <a:rPr lang="en-AU" dirty="0">
                <a:latin typeface="Calibri" panose="020F0502020204030204" pitchFamily="34" charset="0"/>
              </a:rPr>
              <a:t>The professional team that is available at POS Central are highly experienced and are always eager to help the clients to choose the perfect equipment that is most suitable. The company is also known for providing customised solutions to businesses like electrical and hardware stores, independent and chain retailers, speciality stores, convenient stores and many other different business units.</a:t>
            </a:r>
            <a:endParaRPr lang="en-US" dirty="0">
              <a:latin typeface="Calibri" panose="020F0502020204030204" pitchFamily="34" charset="0"/>
            </a:endParaRPr>
          </a:p>
        </p:txBody>
      </p:sp>
    </p:spTree>
    <p:extLst>
      <p:ext uri="{BB962C8B-B14F-4D97-AF65-F5344CB8AC3E}">
        <p14:creationId xmlns:p14="http://schemas.microsoft.com/office/powerpoint/2010/main" val="1961095432"/>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346097"/>
            <a:ext cx="9404723" cy="703420"/>
          </a:xfrm>
          <a:solidFill>
            <a:schemeClr val="tx1"/>
          </a:solidFill>
        </p:spPr>
        <p:txBody>
          <a:bodyPr/>
          <a:lstStyle/>
          <a:p>
            <a:pPr algn="ctr"/>
            <a:r>
              <a:rPr lang="en-US" dirty="0">
                <a:solidFill>
                  <a:srgbClr val="009B3F"/>
                </a:solidFill>
              </a:rPr>
              <a:t>CASH DRAWERS</a:t>
            </a:r>
          </a:p>
        </p:txBody>
      </p:sp>
      <p:sp>
        <p:nvSpPr>
          <p:cNvPr id="3" name="Content Placeholder 2"/>
          <p:cNvSpPr>
            <a:spLocks noGrp="1"/>
          </p:cNvSpPr>
          <p:nvPr>
            <p:ph idx="1"/>
          </p:nvPr>
        </p:nvSpPr>
        <p:spPr>
          <a:xfrm>
            <a:off x="874220" y="2417379"/>
            <a:ext cx="9404723" cy="2953407"/>
          </a:xfrm>
        </p:spPr>
        <p:txBody>
          <a:bodyPr>
            <a:normAutofit/>
          </a:bodyPr>
          <a:lstStyle/>
          <a:p>
            <a:pPr marL="0" indent="0" algn="ctr">
              <a:buNone/>
            </a:pPr>
            <a:r>
              <a:rPr lang="en-AU" dirty="0">
                <a:latin typeface="Calibri" panose="020F0502020204030204" pitchFamily="34" charset="0"/>
              </a:rPr>
              <a:t>Cash drawer is another important component of the Point of sale system. It is basically a drawer with different sections to safely keep the coins in separate section and money of different denominations in different sections. It is normally driven by a printer or a terminal. It also has a section for keeping the cards safely. </a:t>
            </a:r>
            <a:endParaRPr lang="en-AU" dirty="0" smtClean="0">
              <a:latin typeface="Calibri" panose="020F0502020204030204" pitchFamily="34" charset="0"/>
            </a:endParaRPr>
          </a:p>
          <a:p>
            <a:pPr marL="0" indent="0" algn="ctr">
              <a:buNone/>
            </a:pPr>
            <a:endParaRPr lang="en-AU" dirty="0">
              <a:latin typeface="Calibri" panose="020F0502020204030204" pitchFamily="34" charset="0"/>
            </a:endParaRPr>
          </a:p>
          <a:p>
            <a:pPr marL="0" indent="0" algn="ctr">
              <a:buNone/>
            </a:pPr>
            <a:r>
              <a:rPr lang="en-AU" dirty="0">
                <a:latin typeface="Calibri" panose="020F0502020204030204" pitchFamily="34" charset="0"/>
              </a:rPr>
              <a:t>The standard cash drawer that is available with POS central is having a solid steel construction with eight slots for coin and five slots for notes. It is equipped with a standard receipt printer connector.</a:t>
            </a:r>
            <a:endParaRPr lang="en-US" dirty="0">
              <a:latin typeface="Calibri" panose="020F0502020204030204" pitchFamily="34" charset="0"/>
            </a:endParaRPr>
          </a:p>
        </p:txBody>
      </p:sp>
    </p:spTree>
    <p:extLst>
      <p:ext uri="{BB962C8B-B14F-4D97-AF65-F5344CB8AC3E}">
        <p14:creationId xmlns:p14="http://schemas.microsoft.com/office/powerpoint/2010/main" val="2808525433"/>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9662" y="1294048"/>
            <a:ext cx="6219511" cy="4875525"/>
          </a:xfrm>
          <a:prstGeom prst="rect">
            <a:avLst/>
          </a:prstGeom>
        </p:spPr>
      </p:pic>
      <p:sp>
        <p:nvSpPr>
          <p:cNvPr id="3" name="TextBox 2"/>
          <p:cNvSpPr txBox="1"/>
          <p:nvPr/>
        </p:nvSpPr>
        <p:spPr>
          <a:xfrm>
            <a:off x="909572" y="383199"/>
            <a:ext cx="9497969" cy="707886"/>
          </a:xfrm>
          <a:prstGeom prst="rect">
            <a:avLst/>
          </a:prstGeom>
          <a:noFill/>
        </p:spPr>
        <p:txBody>
          <a:bodyPr wrap="square" rtlCol="0">
            <a:spAutoFit/>
          </a:bodyPr>
          <a:lstStyle/>
          <a:p>
            <a:r>
              <a:rPr lang="en-US" sz="2000" b="1" dirty="0" smtClean="0">
                <a:latin typeface="Calibri" panose="020F0502020204030204" pitchFamily="34" charset="0"/>
              </a:rPr>
              <a:t>POS CENTRAL </a:t>
            </a:r>
            <a:r>
              <a:rPr lang="en-US" sz="2000" dirty="0" smtClean="0">
                <a:latin typeface="Calibri" panose="020F0502020204030204" pitchFamily="34" charset="0"/>
              </a:rPr>
              <a:t>OFFERS DIFFERENT VARIETIES OF </a:t>
            </a:r>
            <a:r>
              <a:rPr lang="en-US" sz="2000" b="1" dirty="0" smtClean="0">
                <a:latin typeface="Calibri" panose="020F0502020204030204" pitchFamily="34" charset="0"/>
                <a:hlinkClick r:id="rId2"/>
              </a:rPr>
              <a:t>CASH DRAWERS</a:t>
            </a:r>
            <a:r>
              <a:rPr lang="en-US" sz="2000" b="1" dirty="0" smtClean="0">
                <a:latin typeface="Calibri" panose="020F0502020204030204" pitchFamily="34" charset="0"/>
              </a:rPr>
              <a:t> </a:t>
            </a:r>
            <a:r>
              <a:rPr lang="en-US" sz="2000" dirty="0" smtClean="0">
                <a:latin typeface="Calibri" panose="020F0502020204030204" pitchFamily="34" charset="0"/>
              </a:rPr>
              <a:t>OF TOP BRANDS WITH SPECIAL PRICE</a:t>
            </a:r>
            <a:endParaRPr lang="en-US" sz="2000" dirty="0">
              <a:latin typeface="Calibri" panose="020F0502020204030204" pitchFamily="34" charset="0"/>
            </a:endParaRPr>
          </a:p>
        </p:txBody>
      </p:sp>
    </p:spTree>
    <p:extLst>
      <p:ext uri="{BB962C8B-B14F-4D97-AF65-F5344CB8AC3E}">
        <p14:creationId xmlns:p14="http://schemas.microsoft.com/office/powerpoint/2010/main" val="359833063"/>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346097"/>
            <a:ext cx="9404723" cy="703420"/>
          </a:xfrm>
          <a:solidFill>
            <a:schemeClr val="tx1"/>
          </a:solidFill>
        </p:spPr>
        <p:txBody>
          <a:bodyPr/>
          <a:lstStyle/>
          <a:p>
            <a:pPr algn="ctr"/>
            <a:r>
              <a:rPr lang="en-US" dirty="0">
                <a:solidFill>
                  <a:srgbClr val="009B3F"/>
                </a:solidFill>
              </a:rPr>
              <a:t>RECEIPT PRINTERS</a:t>
            </a:r>
          </a:p>
        </p:txBody>
      </p:sp>
      <p:sp>
        <p:nvSpPr>
          <p:cNvPr id="3" name="Content Placeholder 2"/>
          <p:cNvSpPr>
            <a:spLocks noGrp="1"/>
          </p:cNvSpPr>
          <p:nvPr>
            <p:ph idx="1"/>
          </p:nvPr>
        </p:nvSpPr>
        <p:spPr>
          <a:xfrm>
            <a:off x="874220" y="2417379"/>
            <a:ext cx="9404723" cy="2953407"/>
          </a:xfrm>
        </p:spPr>
        <p:txBody>
          <a:bodyPr>
            <a:normAutofit/>
          </a:bodyPr>
          <a:lstStyle/>
          <a:p>
            <a:pPr marL="0" indent="0" algn="ctr">
              <a:buNone/>
            </a:pPr>
            <a:r>
              <a:rPr lang="en-AU" dirty="0">
                <a:latin typeface="Calibri" panose="020F0502020204030204" pitchFamily="34" charset="0"/>
              </a:rPr>
              <a:t>Receipt printers are one of the most essential items in the point of sale system. It is used for generating the receipt after the payment has been initiated with the help of the cards that are mostly used by the people for transaction these days. It also helps in generating the customer receipt. Such kind of printers is mostly used in the cash counter of the restaurants, shopping malls, multiplexes. The printer is connected with the computer that is used for calculating the total amount that has been purchased by any customer with the help of interface.</a:t>
            </a:r>
            <a:endParaRPr lang="en-US" dirty="0">
              <a:latin typeface="Calibri" panose="020F0502020204030204" pitchFamily="34" charset="0"/>
            </a:endParaRPr>
          </a:p>
        </p:txBody>
      </p:sp>
    </p:spTree>
    <p:extLst>
      <p:ext uri="{BB962C8B-B14F-4D97-AF65-F5344CB8AC3E}">
        <p14:creationId xmlns:p14="http://schemas.microsoft.com/office/powerpoint/2010/main" val="784870891"/>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0304" y="902496"/>
            <a:ext cx="6215063" cy="4829175"/>
          </a:xfrm>
          <a:prstGeom prst="rect">
            <a:avLst/>
          </a:prstGeom>
        </p:spPr>
      </p:pic>
      <p:sp>
        <p:nvSpPr>
          <p:cNvPr id="4" name="TextBox 3"/>
          <p:cNvSpPr txBox="1"/>
          <p:nvPr/>
        </p:nvSpPr>
        <p:spPr>
          <a:xfrm>
            <a:off x="893379" y="222422"/>
            <a:ext cx="9483759" cy="400110"/>
          </a:xfrm>
          <a:prstGeom prst="rect">
            <a:avLst/>
          </a:prstGeom>
          <a:noFill/>
        </p:spPr>
        <p:txBody>
          <a:bodyPr wrap="square" rtlCol="0">
            <a:spAutoFit/>
          </a:bodyPr>
          <a:lstStyle/>
          <a:p>
            <a:r>
              <a:rPr lang="en-US" sz="2000" dirty="0" smtClean="0">
                <a:latin typeface="Calibri" panose="020F0502020204030204" pitchFamily="34" charset="0"/>
              </a:rPr>
              <a:t>POS CENTRAL OFFERS SPECIAL TYPES OF </a:t>
            </a:r>
            <a:r>
              <a:rPr lang="en-US" sz="2000" b="1" dirty="0" smtClean="0">
                <a:latin typeface="Calibri" panose="020F0502020204030204" pitchFamily="34" charset="0"/>
                <a:hlinkClick r:id="rId2"/>
              </a:rPr>
              <a:t>RECEIPT PRINTERS </a:t>
            </a:r>
            <a:r>
              <a:rPr lang="en-US" sz="2000" dirty="0" smtClean="0">
                <a:latin typeface="Calibri" panose="020F0502020204030204" pitchFamily="34" charset="0"/>
              </a:rPr>
              <a:t>FROM TOP BRANDS</a:t>
            </a:r>
            <a:endParaRPr lang="en-US" sz="2000" dirty="0">
              <a:latin typeface="Calibri" panose="020F0502020204030204" pitchFamily="34" charset="0"/>
            </a:endParaRPr>
          </a:p>
        </p:txBody>
      </p:sp>
    </p:spTree>
    <p:extLst>
      <p:ext uri="{BB962C8B-B14F-4D97-AF65-F5344CB8AC3E}">
        <p14:creationId xmlns:p14="http://schemas.microsoft.com/office/powerpoint/2010/main" val="901696806"/>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346097"/>
            <a:ext cx="9404723" cy="703420"/>
          </a:xfrm>
          <a:solidFill>
            <a:schemeClr val="tx1"/>
          </a:solidFill>
        </p:spPr>
        <p:txBody>
          <a:bodyPr/>
          <a:lstStyle/>
          <a:p>
            <a:pPr algn="ctr"/>
            <a:r>
              <a:rPr lang="en-US" dirty="0">
                <a:solidFill>
                  <a:srgbClr val="009B3F"/>
                </a:solidFill>
              </a:rPr>
              <a:t>BARCODE SCANNERS</a:t>
            </a:r>
          </a:p>
        </p:txBody>
      </p:sp>
      <p:sp>
        <p:nvSpPr>
          <p:cNvPr id="3" name="Content Placeholder 2"/>
          <p:cNvSpPr>
            <a:spLocks noGrp="1"/>
          </p:cNvSpPr>
          <p:nvPr>
            <p:ph idx="1"/>
          </p:nvPr>
        </p:nvSpPr>
        <p:spPr>
          <a:xfrm>
            <a:off x="874220" y="2417379"/>
            <a:ext cx="9404723" cy="3457904"/>
          </a:xfrm>
        </p:spPr>
        <p:txBody>
          <a:bodyPr>
            <a:normAutofit/>
          </a:bodyPr>
          <a:lstStyle/>
          <a:p>
            <a:pPr marL="457200" lvl="1" indent="0" algn="ctr">
              <a:buNone/>
            </a:pPr>
            <a:r>
              <a:rPr lang="en-AU" sz="2000" dirty="0">
                <a:latin typeface="Calibri" panose="020F0502020204030204" pitchFamily="34" charset="0"/>
              </a:rPr>
              <a:t>An electronic device that is capable of reading the printed barcodes and output it to a computer is known as Barcode scanners. It is an integral part of the point of sale as it helps in increasing the speed of checkout.  It is equipped with a light source, a light sensor that translates the optical impulses into electrical impulse and a lens. </a:t>
            </a:r>
            <a:endParaRPr lang="en-AU" sz="2000" dirty="0" smtClean="0">
              <a:latin typeface="Calibri" panose="020F0502020204030204" pitchFamily="34" charset="0"/>
            </a:endParaRPr>
          </a:p>
          <a:p>
            <a:pPr marL="457200" lvl="1" indent="0" algn="ctr">
              <a:buNone/>
            </a:pPr>
            <a:endParaRPr lang="en-AU" sz="2000" dirty="0">
              <a:latin typeface="Calibri" panose="020F0502020204030204" pitchFamily="34" charset="0"/>
            </a:endParaRPr>
          </a:p>
          <a:p>
            <a:pPr marL="457200" lvl="1" indent="0" algn="ctr">
              <a:buNone/>
            </a:pPr>
            <a:r>
              <a:rPr lang="en-AU" sz="2000" dirty="0">
                <a:latin typeface="Calibri" panose="020F0502020204030204" pitchFamily="34" charset="0"/>
              </a:rPr>
              <a:t>POS central offers the most durable and reliable barcode scanner at the most affordable price range. The handheld scanner that is available with POS Central offers accurate result and also ensures long lasting performance.</a:t>
            </a:r>
            <a:endParaRPr lang="en-US" sz="2000" dirty="0">
              <a:latin typeface="Calibri" panose="020F0502020204030204" pitchFamily="34" charset="0"/>
            </a:endParaRPr>
          </a:p>
          <a:p>
            <a:pPr marL="457200" lvl="1" indent="0" algn="ctr">
              <a:buNone/>
            </a:pPr>
            <a:endParaRPr lang="en-US" sz="2000" dirty="0">
              <a:latin typeface="Calibri" panose="020F0502020204030204" pitchFamily="34" charset="0"/>
            </a:endParaRPr>
          </a:p>
        </p:txBody>
      </p:sp>
    </p:spTree>
    <p:extLst>
      <p:ext uri="{BB962C8B-B14F-4D97-AF65-F5344CB8AC3E}">
        <p14:creationId xmlns:p14="http://schemas.microsoft.com/office/powerpoint/2010/main" val="2878842715"/>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0056" y="1369506"/>
            <a:ext cx="6186488" cy="4850606"/>
          </a:xfrm>
          <a:prstGeom prst="rect">
            <a:avLst/>
          </a:prstGeom>
        </p:spPr>
      </p:pic>
      <p:sp>
        <p:nvSpPr>
          <p:cNvPr id="4" name="TextBox 3"/>
          <p:cNvSpPr txBox="1"/>
          <p:nvPr/>
        </p:nvSpPr>
        <p:spPr>
          <a:xfrm>
            <a:off x="924911" y="759018"/>
            <a:ext cx="9059478" cy="400110"/>
          </a:xfrm>
          <a:prstGeom prst="rect">
            <a:avLst/>
          </a:prstGeom>
          <a:noFill/>
        </p:spPr>
        <p:txBody>
          <a:bodyPr wrap="square" rtlCol="0">
            <a:spAutoFit/>
          </a:bodyPr>
          <a:lstStyle/>
          <a:p>
            <a:pPr marL="342900" indent="-342900">
              <a:buFont typeface="Wingdings" panose="05000000000000000000" pitchFamily="2" charset="2"/>
              <a:buChar char="Ø"/>
            </a:pPr>
            <a:r>
              <a:rPr lang="en-US" sz="2000" dirty="0" smtClean="0">
                <a:latin typeface="Calibri" panose="020F0502020204030204" pitchFamily="34" charset="0"/>
              </a:rPr>
              <a:t>SOME OF  THE FAMOUS </a:t>
            </a:r>
            <a:r>
              <a:rPr lang="en-US" sz="2000" b="1" dirty="0" smtClean="0">
                <a:latin typeface="Calibri" panose="020F0502020204030204" pitchFamily="34" charset="0"/>
                <a:hlinkClick r:id="rId2"/>
              </a:rPr>
              <a:t>BARCODE SCANNERS </a:t>
            </a:r>
            <a:r>
              <a:rPr lang="en-US" sz="2000" dirty="0" smtClean="0">
                <a:latin typeface="Calibri" panose="020F0502020204030204" pitchFamily="34" charset="0"/>
              </a:rPr>
              <a:t>OFFERED BY TOP BRANDS</a:t>
            </a:r>
            <a:endParaRPr lang="en-US" sz="2000" dirty="0">
              <a:latin typeface="Calibri" panose="020F0502020204030204" pitchFamily="34" charset="0"/>
            </a:endParaRPr>
          </a:p>
        </p:txBody>
      </p:sp>
    </p:spTree>
    <p:extLst>
      <p:ext uri="{BB962C8B-B14F-4D97-AF65-F5344CB8AC3E}">
        <p14:creationId xmlns:p14="http://schemas.microsoft.com/office/powerpoint/2010/main" val="4235754236"/>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346097"/>
            <a:ext cx="9404723" cy="703420"/>
          </a:xfrm>
          <a:solidFill>
            <a:schemeClr val="tx1"/>
          </a:solidFill>
        </p:spPr>
        <p:txBody>
          <a:bodyPr/>
          <a:lstStyle/>
          <a:p>
            <a:pPr algn="ctr"/>
            <a:r>
              <a:rPr lang="en-US" dirty="0">
                <a:solidFill>
                  <a:srgbClr val="009B3F"/>
                </a:solidFill>
                <a:latin typeface="Calibri" panose="020F0502020204030204" pitchFamily="34" charset="0"/>
              </a:rPr>
              <a:t>LABEL PRINTERS</a:t>
            </a:r>
            <a:endParaRPr lang="en-US" dirty="0">
              <a:solidFill>
                <a:srgbClr val="009B3F"/>
              </a:solidFill>
            </a:endParaRPr>
          </a:p>
        </p:txBody>
      </p:sp>
      <p:sp>
        <p:nvSpPr>
          <p:cNvPr id="3" name="Content Placeholder 2"/>
          <p:cNvSpPr>
            <a:spLocks noGrp="1"/>
          </p:cNvSpPr>
          <p:nvPr>
            <p:ph idx="1"/>
          </p:nvPr>
        </p:nvSpPr>
        <p:spPr>
          <a:xfrm>
            <a:off x="874220" y="2417379"/>
            <a:ext cx="9404723" cy="2747745"/>
          </a:xfrm>
        </p:spPr>
        <p:txBody>
          <a:bodyPr>
            <a:normAutofit/>
          </a:bodyPr>
          <a:lstStyle/>
          <a:p>
            <a:pPr marL="0" indent="0" algn="ctr">
              <a:buNone/>
            </a:pPr>
            <a:r>
              <a:rPr lang="en-AU" dirty="0">
                <a:latin typeface="Calibri" panose="020F0502020204030204" pitchFamily="34" charset="0"/>
              </a:rPr>
              <a:t>Label printers are capable of printing customised labels. The label printer available with POS central is normally battery operated and is capable of print wirelessly from any compatible mobile device. </a:t>
            </a:r>
            <a:endParaRPr lang="en-AU" dirty="0" smtClean="0">
              <a:latin typeface="Calibri" panose="020F0502020204030204" pitchFamily="34" charset="0"/>
            </a:endParaRPr>
          </a:p>
          <a:p>
            <a:pPr marL="0" indent="0" algn="ctr">
              <a:buNone/>
            </a:pPr>
            <a:endParaRPr lang="en-AU" dirty="0">
              <a:latin typeface="Calibri" panose="020F0502020204030204" pitchFamily="34" charset="0"/>
            </a:endParaRPr>
          </a:p>
          <a:p>
            <a:pPr marL="0" indent="0" algn="ctr">
              <a:buNone/>
            </a:pPr>
            <a:r>
              <a:rPr lang="en-AU" dirty="0">
                <a:latin typeface="Calibri" panose="020F0502020204030204" pitchFamily="34" charset="0"/>
              </a:rPr>
              <a:t>POS Central is Australia’s leading provider of Label Printers. Get professional Label Printing Solutions with local support and fast Australia wide shipping!</a:t>
            </a:r>
            <a:endParaRPr lang="en-US" dirty="0">
              <a:latin typeface="Calibri" panose="020F0502020204030204" pitchFamily="34" charset="0"/>
            </a:endParaRPr>
          </a:p>
        </p:txBody>
      </p:sp>
    </p:spTree>
    <p:extLst>
      <p:ext uri="{BB962C8B-B14F-4D97-AF65-F5344CB8AC3E}">
        <p14:creationId xmlns:p14="http://schemas.microsoft.com/office/powerpoint/2010/main" val="705815931"/>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73" y="1319793"/>
            <a:ext cx="6200775" cy="4864894"/>
          </a:xfrm>
          <a:prstGeom prst="rect">
            <a:avLst/>
          </a:prstGeom>
        </p:spPr>
      </p:pic>
      <p:sp>
        <p:nvSpPr>
          <p:cNvPr id="3" name="TextBox 2"/>
          <p:cNvSpPr txBox="1"/>
          <p:nvPr/>
        </p:nvSpPr>
        <p:spPr>
          <a:xfrm>
            <a:off x="861848" y="721947"/>
            <a:ext cx="9574923" cy="400110"/>
          </a:xfrm>
          <a:prstGeom prst="rect">
            <a:avLst/>
          </a:prstGeom>
          <a:noFill/>
        </p:spPr>
        <p:txBody>
          <a:bodyPr wrap="square" rtlCol="0">
            <a:spAutoFit/>
          </a:bodyPr>
          <a:lstStyle/>
          <a:p>
            <a:pPr marL="285750" indent="-285750">
              <a:buFont typeface="Wingdings" panose="05000000000000000000" pitchFamily="2" charset="2"/>
              <a:buChar char="Ø"/>
            </a:pPr>
            <a:r>
              <a:rPr lang="en-US" sz="2000" dirty="0" smtClean="0">
                <a:latin typeface="Calibri" panose="020F0502020204030204" pitchFamily="34" charset="0"/>
              </a:rPr>
              <a:t>POS CENTRAL OFFERS </a:t>
            </a:r>
            <a:r>
              <a:rPr lang="en-US" sz="2000" b="1" dirty="0" smtClean="0">
                <a:latin typeface="Calibri" panose="020F0502020204030204" pitchFamily="34" charset="0"/>
                <a:hlinkClick r:id="rId2"/>
              </a:rPr>
              <a:t>LABEL PRINTERS </a:t>
            </a:r>
            <a:r>
              <a:rPr lang="en-US" sz="2000" dirty="0" smtClean="0">
                <a:latin typeface="Calibri" panose="020F0502020204030204" pitchFamily="34" charset="0"/>
              </a:rPr>
              <a:t>OF FAMOUS BRANDS @ AFFORDABLE PRICES</a:t>
            </a:r>
            <a:endParaRPr lang="en-US" sz="2000" dirty="0">
              <a:latin typeface="Calibri" panose="020F0502020204030204" pitchFamily="34" charset="0"/>
            </a:endParaRPr>
          </a:p>
        </p:txBody>
      </p:sp>
    </p:spTree>
    <p:extLst>
      <p:ext uri="{BB962C8B-B14F-4D97-AF65-F5344CB8AC3E}">
        <p14:creationId xmlns:p14="http://schemas.microsoft.com/office/powerpoint/2010/main" val="2918705670"/>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3050" y="650083"/>
            <a:ext cx="9790662" cy="456933"/>
          </a:xfrm>
          <a:noFill/>
        </p:spPr>
        <p:txBody>
          <a:bodyPr>
            <a:normAutofit/>
          </a:bodyPr>
          <a:lstStyle/>
          <a:p>
            <a:r>
              <a:rPr lang="en-AU" b="1" dirty="0" smtClean="0">
                <a:latin typeface="Calibri" panose="020F0502020204030204" pitchFamily="34" charset="0"/>
                <a:hlinkClick r:id="rId2"/>
              </a:rPr>
              <a:t>CASH REGISTERS</a:t>
            </a:r>
            <a:r>
              <a:rPr lang="en-AU" b="1" dirty="0" smtClean="0">
                <a:latin typeface="Calibri" panose="020F0502020204030204" pitchFamily="34" charset="0"/>
              </a:rPr>
              <a:t> </a:t>
            </a:r>
            <a:r>
              <a:rPr lang="en-AU" dirty="0" smtClean="0">
                <a:latin typeface="Calibri" panose="020F0502020204030204" pitchFamily="34" charset="0"/>
              </a:rPr>
              <a:t>ARE USED FOR SHOWING THE DISPLAY OF SALES ON THE LCD SCREEN.</a:t>
            </a:r>
            <a:endParaRPr lang="en-US" dirty="0" smtClean="0">
              <a:latin typeface="Calibri" panose="020F0502020204030204" pitchFamily="34" charset="0"/>
            </a:endParaRPr>
          </a:p>
          <a:p>
            <a:endParaRPr lang="en-US" dirty="0">
              <a:latin typeface="Calibri" panose="020F0502020204030204" pitchFamily="34" charset="0"/>
            </a:endParaRPr>
          </a:p>
        </p:txBody>
      </p:sp>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9309" y="1411814"/>
            <a:ext cx="6193631" cy="4814888"/>
          </a:xfrm>
          <a:prstGeom prst="rect">
            <a:avLst/>
          </a:prstGeom>
        </p:spPr>
      </p:pic>
    </p:spTree>
    <p:extLst>
      <p:ext uri="{BB962C8B-B14F-4D97-AF65-F5344CB8AC3E}">
        <p14:creationId xmlns:p14="http://schemas.microsoft.com/office/powerpoint/2010/main" val="4161912790"/>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13254" y="3949147"/>
            <a:ext cx="8967360" cy="1239049"/>
          </a:xfrm>
        </p:spPr>
        <p:txBody>
          <a:bodyPr/>
          <a:lstStyle/>
          <a:p>
            <a:r>
              <a:rPr lang="en-US" sz="8800" dirty="0" smtClean="0"/>
              <a:t>Thank You</a:t>
            </a:r>
            <a:endParaRPr lang="en-US" sz="8800" dirty="0"/>
          </a:p>
        </p:txBody>
      </p:sp>
      <p:sp>
        <p:nvSpPr>
          <p:cNvPr id="3" name="Text Placeholder 2"/>
          <p:cNvSpPr>
            <a:spLocks noGrp="1"/>
          </p:cNvSpPr>
          <p:nvPr>
            <p:ph type="body" idx="1"/>
          </p:nvPr>
        </p:nvSpPr>
        <p:spPr>
          <a:xfrm>
            <a:off x="1013254" y="5367130"/>
            <a:ext cx="9919789" cy="1330232"/>
          </a:xfrm>
        </p:spPr>
        <p:txBody>
          <a:bodyPr>
            <a:normAutofit/>
          </a:bodyPr>
          <a:lstStyle/>
          <a:p>
            <a:r>
              <a:rPr lang="en-US" dirty="0" smtClean="0">
                <a:solidFill>
                  <a:schemeClr val="tx1"/>
                </a:solidFill>
                <a:latin typeface="Arial Black" panose="020B0A04020102020204" pitchFamily="34" charset="0"/>
              </a:rPr>
              <a:t>For more information : Visit </a:t>
            </a:r>
            <a:r>
              <a:rPr lang="en-US" dirty="0">
                <a:solidFill>
                  <a:schemeClr val="tx1"/>
                </a:solidFill>
                <a:latin typeface="Arial Black" panose="020B0A04020102020204" pitchFamily="34" charset="0"/>
              </a:rPr>
              <a:t>us </a:t>
            </a:r>
            <a:r>
              <a:rPr lang="en-US" dirty="0" smtClean="0">
                <a:solidFill>
                  <a:schemeClr val="tx1"/>
                </a:solidFill>
                <a:latin typeface="Arial Black" panose="020B0A04020102020204" pitchFamily="34" charset="0"/>
              </a:rPr>
              <a:t>@ </a:t>
            </a:r>
            <a:r>
              <a:rPr lang="en-US" dirty="0" smtClean="0">
                <a:solidFill>
                  <a:schemeClr val="tx1"/>
                </a:solidFill>
                <a:latin typeface="Arial Black" panose="020B0A04020102020204" pitchFamily="34" charset="0"/>
                <a:hlinkClick r:id="rId2"/>
              </a:rPr>
              <a:t>https</a:t>
            </a:r>
            <a:r>
              <a:rPr lang="en-US" dirty="0">
                <a:solidFill>
                  <a:schemeClr val="tx1"/>
                </a:solidFill>
                <a:latin typeface="Arial Black" panose="020B0A04020102020204" pitchFamily="34" charset="0"/>
                <a:hlinkClick r:id="rId2"/>
              </a:rPr>
              <a:t>://www.poscentral.com.au</a:t>
            </a:r>
            <a:r>
              <a:rPr lang="en-US" dirty="0" smtClean="0">
                <a:solidFill>
                  <a:schemeClr val="tx1"/>
                </a:solidFill>
                <a:latin typeface="Arial Black" panose="020B0A04020102020204" pitchFamily="34" charset="0"/>
                <a:hlinkClick r:id="rId2"/>
              </a:rPr>
              <a:t>/</a:t>
            </a:r>
            <a:endParaRPr lang="en-US" dirty="0" smtClean="0">
              <a:solidFill>
                <a:schemeClr val="tx1"/>
              </a:solidFill>
              <a:latin typeface="Arial Black" panose="020B0A04020102020204" pitchFamily="34" charset="0"/>
            </a:endParaRPr>
          </a:p>
          <a:p>
            <a:r>
              <a:rPr lang="en-US" dirty="0" smtClean="0">
                <a:solidFill>
                  <a:schemeClr val="tx1"/>
                </a:solidFill>
                <a:latin typeface="Arial Black" panose="020B0A04020102020204" pitchFamily="34" charset="0"/>
              </a:rPr>
              <a:t>For any query</a:t>
            </a:r>
            <a:r>
              <a:rPr lang="en-US" dirty="0">
                <a:solidFill>
                  <a:schemeClr val="tx1"/>
                </a:solidFill>
                <a:latin typeface="Arial Black" panose="020B0A04020102020204" pitchFamily="34" charset="0"/>
              </a:rPr>
              <a:t>, </a:t>
            </a:r>
            <a:r>
              <a:rPr lang="en-US" sz="3200" dirty="0" smtClean="0">
                <a:solidFill>
                  <a:srgbClr val="FFFF00"/>
                </a:solidFill>
                <a:latin typeface="Arial Black" panose="020B0A04020102020204" pitchFamily="34" charset="0"/>
              </a:rPr>
              <a:t>Call </a:t>
            </a:r>
            <a:r>
              <a:rPr lang="en-US" sz="3200" dirty="0">
                <a:solidFill>
                  <a:srgbClr val="FFFF00"/>
                </a:solidFill>
                <a:latin typeface="Arial Black" panose="020B0A04020102020204" pitchFamily="34" charset="0"/>
              </a:rPr>
              <a:t>us </a:t>
            </a:r>
            <a:r>
              <a:rPr lang="en-US" sz="3200" dirty="0" smtClean="0">
                <a:solidFill>
                  <a:srgbClr val="FFFF00"/>
                </a:solidFill>
                <a:latin typeface="Arial Black" panose="020B0A04020102020204" pitchFamily="34" charset="0"/>
              </a:rPr>
              <a:t>@ </a:t>
            </a:r>
            <a:r>
              <a:rPr lang="en-US" sz="3200" dirty="0">
                <a:solidFill>
                  <a:srgbClr val="FFFF00"/>
                </a:solidFill>
                <a:latin typeface="Arial Black" panose="020B0A04020102020204" pitchFamily="34" charset="0"/>
              </a:rPr>
              <a:t>1300590094</a:t>
            </a:r>
            <a:endParaRPr lang="en-US" sz="3200" dirty="0" smtClean="0">
              <a:solidFill>
                <a:srgbClr val="FFFF00"/>
              </a:solidFill>
              <a:latin typeface="Arial Black" panose="020B0A04020102020204" pitchFamily="34" charset="0"/>
            </a:endParaRPr>
          </a:p>
          <a:p>
            <a:endParaRPr lang="en-US" dirty="0"/>
          </a:p>
        </p:txBody>
      </p:sp>
      <p:grpSp>
        <p:nvGrpSpPr>
          <p:cNvPr id="11" name="Group 10"/>
          <p:cNvGrpSpPr/>
          <p:nvPr/>
        </p:nvGrpSpPr>
        <p:grpSpPr>
          <a:xfrm>
            <a:off x="437930" y="673467"/>
            <a:ext cx="11070435" cy="2124142"/>
            <a:chOff x="488953" y="778085"/>
            <a:chExt cx="11070435" cy="2124142"/>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953" y="778086"/>
              <a:ext cx="3017778" cy="2124141"/>
            </a:xfrm>
            <a:prstGeom prst="ellipse">
              <a:avLst/>
            </a:prstGeom>
            <a:ln>
              <a:noFill/>
            </a:ln>
            <a:effectLst>
              <a:softEdge rad="112500"/>
            </a:effectLst>
          </p:spPr>
        </p:pic>
        <p:pic>
          <p:nvPicPr>
            <p:cNvPr id="7" name="Picture 6"/>
            <p:cNvPicPr>
              <a:picLocks/>
            </p:cNvPicPr>
            <p:nvPr/>
          </p:nvPicPr>
          <p:blipFill>
            <a:blip r:embed="rId4">
              <a:extLst>
                <a:ext uri="{28A0092B-C50C-407E-A947-70E740481C1C}">
                  <a14:useLocalDpi xmlns:a14="http://schemas.microsoft.com/office/drawing/2010/main" val="0"/>
                </a:ext>
              </a:extLst>
            </a:blip>
            <a:stretch>
              <a:fillRect/>
            </a:stretch>
          </p:blipFill>
          <p:spPr>
            <a:xfrm>
              <a:off x="3515426" y="778548"/>
              <a:ext cx="2561241" cy="2123565"/>
            </a:xfrm>
            <a:prstGeom prst="ellipse">
              <a:avLst/>
            </a:prstGeom>
            <a:ln>
              <a:noFill/>
            </a:ln>
            <a:effectLst>
              <a:softEdge rad="112500"/>
            </a:effec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6808" y="778085"/>
              <a:ext cx="2902580" cy="2124141"/>
            </a:xfrm>
            <a:prstGeom prst="ellipse">
              <a:avLst/>
            </a:prstGeom>
            <a:ln>
              <a:noFill/>
            </a:ln>
            <a:effectLst>
              <a:softEdge rad="112500"/>
            </a:effectLst>
          </p:spPr>
        </p:pic>
        <p:pic>
          <p:nvPicPr>
            <p:cNvPr id="10" name="Picture 9"/>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6076667" y="778085"/>
              <a:ext cx="2556316" cy="2124141"/>
            </a:xfrm>
            <a:prstGeom prst="ellipse">
              <a:avLst/>
            </a:prstGeom>
            <a:ln>
              <a:noFill/>
            </a:ln>
            <a:effectLst>
              <a:softEdge rad="112500"/>
            </a:effectLst>
          </p:spPr>
        </p:pic>
      </p:grpSp>
    </p:spTree>
    <p:extLst>
      <p:ext uri="{BB962C8B-B14F-4D97-AF65-F5344CB8AC3E}">
        <p14:creationId xmlns:p14="http://schemas.microsoft.com/office/powerpoint/2010/main" val="2347655889"/>
      </p:ext>
    </p:extLst>
  </p:cSld>
  <p:clrMapOvr>
    <a:masterClrMapping/>
  </p:clrMapOvr>
  <p:transition spd="slow">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169</TotalTime>
  <Words>660</Words>
  <Application>Microsoft Office PowerPoint</Application>
  <PresentationFormat>Widescreen</PresentationFormat>
  <Paragraphs>32</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Arial Black</vt:lpstr>
      <vt:lpstr>Arial Rounded MT Bold</vt:lpstr>
      <vt:lpstr>Bernard MT Condensed</vt:lpstr>
      <vt:lpstr>Calibri</vt:lpstr>
      <vt:lpstr>Century Gothic</vt:lpstr>
      <vt:lpstr>Wingdings</vt:lpstr>
      <vt:lpstr>Wingdings 3</vt:lpstr>
      <vt:lpstr>Ion</vt:lpstr>
      <vt:lpstr>POS CENTRAL</vt:lpstr>
      <vt:lpstr>ABOUT POS CENTRAL</vt:lpstr>
      <vt:lpstr>OUR POLICY</vt:lpstr>
      <vt:lpstr>CASH DRAWERS</vt:lpstr>
      <vt:lpstr>PowerPoint Presentation</vt:lpstr>
      <vt:lpstr>RECEIPT PRINTERS</vt:lpstr>
      <vt:lpstr>PowerPoint Presentation</vt:lpstr>
      <vt:lpstr>BARCODE SCANNERS</vt:lpstr>
      <vt:lpstr>PowerPoint Presentation</vt:lpstr>
      <vt:lpstr>LABEL PRINTERS</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POSCENTRAL</dc:title>
  <dc:creator>Pawan Kumar</dc:creator>
  <cp:lastModifiedBy>Pawan Kumar</cp:lastModifiedBy>
  <cp:revision>47</cp:revision>
  <dcterms:created xsi:type="dcterms:W3CDTF">2017-02-14T09:04:18Z</dcterms:created>
  <dcterms:modified xsi:type="dcterms:W3CDTF">2017-02-14T12:09:35Z</dcterms:modified>
</cp:coreProperties>
</file>