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4"/>
  </p:notesMasterIdLst>
  <p:handoutMasterIdLst>
    <p:handoutMasterId r:id="rId5"/>
  </p:handoutMasterIdLst>
  <p:sldIdLst>
    <p:sldId id="256" r:id="rId3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274" autoAdjust="0"/>
  </p:normalViewPr>
  <p:slideViewPr>
    <p:cSldViewPr>
      <p:cViewPr varScale="1">
        <p:scale>
          <a:sx n="70" d="100"/>
          <a:sy n="70" d="100"/>
        </p:scale>
        <p:origin x="738" y="78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3/16/2016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3/16/2016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grpSp>
        <p:nvGrpSpPr>
          <p:cNvPr id="256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9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3/16/2016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>
              <a:defRPr sz="44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3/16/2016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3/16/2016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Freeform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3/16/2016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9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3/16/2016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3/16/2016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frame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oup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oup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3/16/2016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" name="frame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oup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oup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3/16/2016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Freeform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3/16/2016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3/16/2016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E8FB1-0A7A-443E-AAF7-31D4FA1AA312}" type="datetimeFigureOut">
              <a:rPr lang="en-US"/>
              <a:pPr/>
              <a:t>3/16/2016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A54BD-C84D-46CE-8B72-31BFB26ABA4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49134" y="99785"/>
            <a:ext cx="7164287" cy="1019944"/>
          </a:xfrm>
        </p:spPr>
        <p:txBody>
          <a:bodyPr/>
          <a:lstStyle/>
          <a:p>
            <a:pPr algn="ctr"/>
            <a:r>
              <a:rPr lang="en-US" dirty="0" smtClean="0"/>
              <a:t>PRICE LIST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4052" y="1352600"/>
            <a:ext cx="9143999" cy="3456384"/>
          </a:xfrm>
        </p:spPr>
        <p:txBody>
          <a:bodyPr>
            <a:normAutofit fontScale="92500" lnSpcReduction="10000"/>
          </a:bodyPr>
          <a:lstStyle/>
          <a:p>
            <a:r>
              <a:rPr lang="en-US" sz="3200" i="1" dirty="0" smtClean="0"/>
              <a:t>Minor Service			From $135</a:t>
            </a:r>
          </a:p>
          <a:p>
            <a:r>
              <a:rPr lang="en-US" sz="3200" i="1" dirty="0" smtClean="0"/>
              <a:t>Minor Service 4 x 4		From $165</a:t>
            </a:r>
          </a:p>
          <a:p>
            <a:r>
              <a:rPr lang="en-US" sz="3200" i="1" dirty="0" smtClean="0"/>
              <a:t>Log Book Service 			From $135</a:t>
            </a:r>
          </a:p>
          <a:p>
            <a:r>
              <a:rPr lang="en-US" sz="3200" i="1" dirty="0" smtClean="0"/>
              <a:t>Brakes 				From $150</a:t>
            </a:r>
          </a:p>
          <a:p>
            <a:r>
              <a:rPr lang="en-US" sz="3200" i="1" dirty="0" smtClean="0"/>
              <a:t>Tyres 					From $59</a:t>
            </a:r>
          </a:p>
          <a:p>
            <a:r>
              <a:rPr lang="en-US" sz="3200" i="1" dirty="0" smtClean="0"/>
              <a:t>Coolant Flush			$132</a:t>
            </a:r>
          </a:p>
          <a:p>
            <a:r>
              <a:rPr lang="en-US" sz="3200" i="1" dirty="0" smtClean="0"/>
              <a:t>Brake Fluid Flush			$63.80</a:t>
            </a:r>
          </a:p>
          <a:p>
            <a:r>
              <a:rPr lang="en-US" sz="3200" i="1" dirty="0" smtClean="0"/>
              <a:t>Air Conditioning Service		$132</a:t>
            </a:r>
          </a:p>
          <a:p>
            <a:r>
              <a:rPr lang="en-US" sz="3200" i="1" dirty="0" smtClean="0"/>
              <a:t>Safety Certificates		$74.75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968" y="178279"/>
            <a:ext cx="1962083" cy="19365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36" y="151465"/>
            <a:ext cx="1962083" cy="1936528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413892" y="4867222"/>
            <a:ext cx="9577064" cy="10199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MOBILE SERVICE AVAILABLE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468" y="6008909"/>
            <a:ext cx="1944216" cy="62352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173" y="6011236"/>
            <a:ext cx="1800200" cy="62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lkboard 16x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F09A44C-857D-42FD-9219-94A36248C2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Chalkboard education presentation (widescreen)</Template>
  <TotalTime>0</TotalTime>
  <Words>7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Consolas</vt:lpstr>
      <vt:lpstr>Corbel</vt:lpstr>
      <vt:lpstr>Chalkboard 16x9</vt:lpstr>
      <vt:lpstr>PRICE LIST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2016-03-16T03:52:43Z</dcterms:created>
  <dcterms:modified xsi:type="dcterms:W3CDTF">2016-03-16T04:03:55Z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TC028048469991</vt:lpwstr>
  </property>
</Properties>
</file>