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07FE-1B35-4269-8588-799515ADA8E1}" type="datetimeFigureOut">
              <a:rPr lang="en-AU" smtClean="0"/>
              <a:t>14/11/2012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B069-BD0E-4483-908A-91D48C925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474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D07FE-1B35-4269-8588-799515ADA8E1}" type="datetimeFigureOut">
              <a:rPr lang="en-AU" smtClean="0"/>
              <a:t>14/11/2012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0B069-BD0E-4483-908A-91D48C925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039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8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2657">
        <p:cut/>
      </p:transition>
    </mc:Choice>
    <mc:Fallback>
      <p:transition advTm="2657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31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731">
        <p:split orient="vert"/>
      </p:transition>
    </mc:Choice>
    <mc:Fallback>
      <p:transition spd="slow" advTm="2731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0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629">
        <p:split orient="vert"/>
      </p:transition>
    </mc:Choice>
    <mc:Fallback>
      <p:transition spd="slow" advTm="2629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00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10">
        <p:split orient="vert"/>
      </p:transition>
    </mc:Choice>
    <mc:Fallback>
      <p:transition spd="slow" advTm="351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36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284">
        <p:split orient="vert"/>
      </p:transition>
    </mc:Choice>
    <mc:Fallback>
      <p:transition spd="slow" advTm="3284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4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77">
        <p:split orient="vert"/>
      </p:transition>
    </mc:Choice>
    <mc:Fallback>
      <p:transition spd="slow" advClick="0" advTm="2077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495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45">
        <p:split orient="vert"/>
      </p:transition>
    </mc:Choice>
    <mc:Fallback>
      <p:transition spd="slow" advTm="3545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 Bock</dc:creator>
  <cp:lastModifiedBy>Phil Bock</cp:lastModifiedBy>
  <cp:revision>1</cp:revision>
  <dcterms:created xsi:type="dcterms:W3CDTF">2012-11-13T21:57:15Z</dcterms:created>
  <dcterms:modified xsi:type="dcterms:W3CDTF">2012-11-13T21:57:15Z</dcterms:modified>
</cp:coreProperties>
</file>