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D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C6317F1-E3D2-4276-9FB0-91B444065593}"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40AF49-B3B9-42A9-9DE9-908869936E03}" type="datetimeFigureOut">
              <a:rPr lang="en-US" smtClean="0"/>
              <a:t>4/11/2019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6317F1-E3D2-4276-9FB0-91B4440655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640AF49-B3B9-42A9-9DE9-908869936E03}" type="datetimeFigureOut">
              <a:rPr lang="en-US" smtClean="0"/>
              <a:t>4/11/2019</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C6317F1-E3D2-4276-9FB0-91B4440655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facebook.com/VMAXBrakes/" TargetMode="External"/><Relationship Id="rId7" Type="http://schemas.openxmlformats.org/officeDocument/2006/relationships/image" Target="../media/image10.png"/><Relationship Id="rId2" Type="http://schemas.openxmlformats.org/officeDocument/2006/relationships/hyperlink" Target="https://www.vmaxbrakes.com.au/" TargetMode="Externa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www.instagram.com/vmaxbrak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1470025"/>
          </a:xfrm>
        </p:spPr>
        <p:txBody>
          <a:bodyPr>
            <a:noAutofit/>
          </a:bodyPr>
          <a:lstStyle/>
          <a:p>
            <a:pPr algn="ctr"/>
            <a:r>
              <a:rPr lang="en-US" sz="2000" dirty="0">
                <a:effectLst/>
                <a:latin typeface="Calibri" panose="020F0502020204030204" pitchFamily="34" charset="0"/>
              </a:rPr>
              <a:t>VMAX Brakes is an Australian owned company dedicated to</a:t>
            </a:r>
            <a:br>
              <a:rPr lang="en-US" sz="2000" dirty="0">
                <a:effectLst/>
                <a:latin typeface="Calibri" panose="020F0502020204030204" pitchFamily="34" charset="0"/>
              </a:rPr>
            </a:br>
            <a:r>
              <a:rPr lang="en-US" sz="2000" dirty="0">
                <a:effectLst/>
                <a:latin typeface="Calibri" panose="020F0502020204030204" pitchFamily="34" charset="0"/>
              </a:rPr>
              <a:t>distributing the highest quality aftermarket brake products</a:t>
            </a:r>
            <a:br>
              <a:rPr lang="en-US" sz="2000" dirty="0">
                <a:effectLst/>
                <a:latin typeface="Calibri" panose="020F0502020204030204" pitchFamily="34" charset="0"/>
              </a:rPr>
            </a:br>
            <a:r>
              <a:rPr lang="en-US" sz="2000" dirty="0">
                <a:effectLst/>
                <a:latin typeface="Calibri" panose="020F0502020204030204" pitchFamily="34" charset="0"/>
              </a:rPr>
              <a:t>nationally. Based in the heart of Melbourne, we are passionate about</a:t>
            </a:r>
            <a:br>
              <a:rPr lang="en-US" sz="2000" dirty="0">
                <a:effectLst/>
                <a:latin typeface="Calibri" panose="020F0502020204030204" pitchFamily="34" charset="0"/>
              </a:rPr>
            </a:br>
            <a:r>
              <a:rPr lang="en-US" sz="2000" dirty="0">
                <a:effectLst/>
                <a:latin typeface="Calibri" panose="020F0502020204030204" pitchFamily="34" charset="0"/>
              </a:rPr>
              <a:t>supplying the automotive aftermarket with the highest quality brake</a:t>
            </a:r>
            <a:br>
              <a:rPr lang="en-US" sz="2000" dirty="0">
                <a:effectLst/>
                <a:latin typeface="Calibri" panose="020F0502020204030204" pitchFamily="34" charset="0"/>
              </a:rPr>
            </a:br>
            <a:r>
              <a:rPr lang="en-US" sz="2000" dirty="0">
                <a:effectLst/>
                <a:latin typeface="Calibri" panose="020F0502020204030204" pitchFamily="34" charset="0"/>
              </a:rPr>
              <a:t>products that are manufactured locally. Customer satisfaction is our greatest concern.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5600" y="457200"/>
            <a:ext cx="3711308" cy="2895600"/>
          </a:xfrm>
          <a:prstGeom prst="rect">
            <a:avLst/>
          </a:prstGeom>
        </p:spPr>
      </p:pic>
      <p:sp>
        <p:nvSpPr>
          <p:cNvPr id="5" name="TextBox 4"/>
          <p:cNvSpPr txBox="1"/>
          <p:nvPr/>
        </p:nvSpPr>
        <p:spPr>
          <a:xfrm>
            <a:off x="1163782" y="5883625"/>
            <a:ext cx="70866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Visit our website at www.vmaxbrakes.com.au</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93127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83880" cy="1051560"/>
          </a:xfrm>
        </p:spPr>
        <p:txBody>
          <a:bodyPr/>
          <a:lstStyle/>
          <a:p>
            <a:pPr algn="ctr"/>
            <a:r>
              <a:rPr lang="en-US" dirty="0" smtClean="0"/>
              <a:t>BRAKE ROTORS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2209800"/>
            <a:ext cx="3962400" cy="2971800"/>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4"/>
          <p:cNvSpPr txBox="1"/>
          <p:nvPr/>
        </p:nvSpPr>
        <p:spPr>
          <a:xfrm>
            <a:off x="4953000" y="2202873"/>
            <a:ext cx="3429000" cy="2862322"/>
          </a:xfrm>
          <a:prstGeom prst="rect">
            <a:avLst/>
          </a:prstGeom>
          <a:noFill/>
        </p:spPr>
        <p:txBody>
          <a:bodyPr wrap="square" rtlCol="0">
            <a:spAutoFit/>
          </a:bodyPr>
          <a:lstStyle/>
          <a:p>
            <a:pPr algn="just"/>
            <a:r>
              <a:rPr lang="en-US" sz="2000" dirty="0" smtClean="0">
                <a:latin typeface="Calibri" panose="020F0502020204030204" pitchFamily="34" charset="0"/>
              </a:rPr>
              <a:t>Brake disc rotors play an important part in vehicle safety. They stop your car once applied. Here at VMAX Brakes, we specialize in performance brake discs for any make and model. Replace your old items with our new premium products. </a:t>
            </a:r>
            <a:endParaRPr lang="en-US" sz="2000" dirty="0">
              <a:latin typeface="Calibri" panose="020F0502020204030204" pitchFamily="34" charset="0"/>
            </a:endParaRPr>
          </a:p>
        </p:txBody>
      </p:sp>
    </p:spTree>
    <p:extLst>
      <p:ext uri="{BB962C8B-B14F-4D97-AF65-F5344CB8AC3E}">
        <p14:creationId xmlns:p14="http://schemas.microsoft.com/office/powerpoint/2010/main" val="205876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83880" cy="1051560"/>
          </a:xfrm>
        </p:spPr>
        <p:txBody>
          <a:bodyPr/>
          <a:lstStyle/>
          <a:p>
            <a:pPr algn="ctr"/>
            <a:r>
              <a:rPr lang="en-US" dirty="0" smtClean="0"/>
              <a:t>BRAKE PADS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2015835"/>
            <a:ext cx="2667000" cy="3413760"/>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4"/>
          <p:cNvSpPr txBox="1"/>
          <p:nvPr/>
        </p:nvSpPr>
        <p:spPr>
          <a:xfrm>
            <a:off x="4953000" y="2050470"/>
            <a:ext cx="2895600" cy="3477875"/>
          </a:xfrm>
          <a:prstGeom prst="rect">
            <a:avLst/>
          </a:prstGeom>
          <a:noFill/>
        </p:spPr>
        <p:txBody>
          <a:bodyPr wrap="square" rtlCol="0">
            <a:spAutoFit/>
          </a:bodyPr>
          <a:lstStyle/>
          <a:p>
            <a:pPr algn="just"/>
            <a:r>
              <a:rPr lang="en-US" sz="2000" dirty="0" smtClean="0">
                <a:latin typeface="Calibri" panose="020F0502020204030204" pitchFamily="34" charset="0"/>
              </a:rPr>
              <a:t>The brake pads also play a key role along with the brake discs when stopping a vehicle. Brake pads are chosen based in the vehicles intended use. We have </a:t>
            </a:r>
            <a:r>
              <a:rPr lang="en-US" sz="2000" dirty="0" err="1" smtClean="0">
                <a:latin typeface="Calibri" panose="020F0502020204030204" pitchFamily="34" charset="0"/>
              </a:rPr>
              <a:t>oem</a:t>
            </a:r>
            <a:r>
              <a:rPr lang="en-US" sz="2000" dirty="0" smtClean="0">
                <a:latin typeface="Calibri" panose="020F0502020204030204" pitchFamily="34" charset="0"/>
              </a:rPr>
              <a:t> spec pads all the way up to performance and track pads. We cater for all makes and models. </a:t>
            </a:r>
            <a:endParaRPr lang="en-US" sz="2000" dirty="0">
              <a:latin typeface="Calibri" panose="020F0502020204030204" pitchFamily="34" charset="0"/>
            </a:endParaRPr>
          </a:p>
        </p:txBody>
      </p:sp>
    </p:spTree>
    <p:extLst>
      <p:ext uri="{BB962C8B-B14F-4D97-AF65-F5344CB8AC3E}">
        <p14:creationId xmlns:p14="http://schemas.microsoft.com/office/powerpoint/2010/main" val="513183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183880" cy="1051560"/>
          </a:xfrm>
        </p:spPr>
        <p:txBody>
          <a:bodyPr/>
          <a:lstStyle/>
          <a:p>
            <a:pPr algn="ctr"/>
            <a:r>
              <a:rPr lang="en-US" dirty="0" smtClean="0"/>
              <a:t>BRAKE DRUMS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28800"/>
            <a:ext cx="2819400" cy="3759201"/>
          </a:xfrm>
          <a:ln>
            <a:solidFill>
              <a:schemeClr val="tx1"/>
            </a:solidFill>
          </a:ln>
        </p:spPr>
      </p:pic>
      <p:sp>
        <p:nvSpPr>
          <p:cNvPr id="6" name="TextBox 5"/>
          <p:cNvSpPr txBox="1"/>
          <p:nvPr/>
        </p:nvSpPr>
        <p:spPr>
          <a:xfrm>
            <a:off x="4876800" y="1905000"/>
            <a:ext cx="2971800" cy="3477875"/>
          </a:xfrm>
          <a:prstGeom prst="rect">
            <a:avLst/>
          </a:prstGeom>
          <a:noFill/>
        </p:spPr>
        <p:txBody>
          <a:bodyPr wrap="square" rtlCol="0">
            <a:spAutoFit/>
          </a:bodyPr>
          <a:lstStyle/>
          <a:p>
            <a:pPr algn="just"/>
            <a:r>
              <a:rPr lang="en-US" sz="2000" dirty="0" smtClean="0">
                <a:latin typeface="Calibri" panose="020F0502020204030204" pitchFamily="34" charset="0"/>
              </a:rPr>
              <a:t>Brake drums are an important part of the vehicles safety system. It decelerates the rotation of the wheel when the brakes are applied. Replace your brake drums to upgrade your braking system by shopping for all types of brake drums at </a:t>
            </a:r>
            <a:r>
              <a:rPr lang="en-US" sz="2000" dirty="0" err="1" smtClean="0">
                <a:latin typeface="Calibri" panose="020F0502020204030204" pitchFamily="34" charset="0"/>
              </a:rPr>
              <a:t>Vmaxbrakes</a:t>
            </a:r>
            <a:r>
              <a:rPr lang="en-US" sz="2000" dirty="0" smtClean="0">
                <a:latin typeface="Calibri" panose="020F0502020204030204" pitchFamily="34" charset="0"/>
              </a:rPr>
              <a:t>. </a:t>
            </a:r>
          </a:p>
        </p:txBody>
      </p:sp>
    </p:spTree>
    <p:extLst>
      <p:ext uri="{BB962C8B-B14F-4D97-AF65-F5344CB8AC3E}">
        <p14:creationId xmlns:p14="http://schemas.microsoft.com/office/powerpoint/2010/main" val="2094962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83880" cy="1051560"/>
          </a:xfrm>
        </p:spPr>
        <p:txBody>
          <a:bodyPr/>
          <a:lstStyle/>
          <a:p>
            <a:pPr algn="ctr"/>
            <a:r>
              <a:rPr lang="en-US" dirty="0" smtClean="0"/>
              <a:t>DRUM BRAKE SHOES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2190184"/>
            <a:ext cx="4064000" cy="3048000"/>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4"/>
          <p:cNvSpPr txBox="1"/>
          <p:nvPr/>
        </p:nvSpPr>
        <p:spPr>
          <a:xfrm>
            <a:off x="5791200" y="2590800"/>
            <a:ext cx="2286000" cy="2246769"/>
          </a:xfrm>
          <a:prstGeom prst="rect">
            <a:avLst/>
          </a:prstGeom>
          <a:noFill/>
        </p:spPr>
        <p:txBody>
          <a:bodyPr wrap="square" rtlCol="0">
            <a:spAutoFit/>
          </a:bodyPr>
          <a:lstStyle/>
          <a:p>
            <a:r>
              <a:rPr lang="en-US" sz="2000" dirty="0" smtClean="0">
                <a:latin typeface="Calibri" panose="020F0502020204030204" pitchFamily="34" charset="0"/>
              </a:rPr>
              <a:t>At VMAX Brakes we deal in all brake shoes for cars with brake drum systems. We can also supply truck drums and shoes. </a:t>
            </a:r>
            <a:endParaRPr lang="en-US" sz="2000" dirty="0">
              <a:latin typeface="Calibri" panose="020F0502020204030204" pitchFamily="34" charset="0"/>
            </a:endParaRPr>
          </a:p>
        </p:txBody>
      </p:sp>
    </p:spTree>
    <p:extLst>
      <p:ext uri="{BB962C8B-B14F-4D97-AF65-F5344CB8AC3E}">
        <p14:creationId xmlns:p14="http://schemas.microsoft.com/office/powerpoint/2010/main" val="790972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83880" cy="1051560"/>
          </a:xfrm>
        </p:spPr>
        <p:txBody>
          <a:bodyPr/>
          <a:lstStyle/>
          <a:p>
            <a:pPr algn="ctr"/>
            <a:r>
              <a:rPr lang="en-US" dirty="0"/>
              <a:t>Brake Pad Wear Sensors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43737"/>
            <a:ext cx="3200400" cy="33528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5410200" y="1981200"/>
            <a:ext cx="2819400" cy="3477875"/>
          </a:xfrm>
          <a:prstGeom prst="rect">
            <a:avLst/>
          </a:prstGeom>
          <a:noFill/>
        </p:spPr>
        <p:txBody>
          <a:bodyPr wrap="square" rtlCol="0">
            <a:spAutoFit/>
          </a:bodyPr>
          <a:lstStyle/>
          <a:p>
            <a:pPr algn="just"/>
            <a:r>
              <a:rPr lang="en-US" sz="2000" dirty="0" smtClean="0">
                <a:latin typeface="Calibri" panose="020F0502020204030204" pitchFamily="34" charset="0"/>
              </a:rPr>
              <a:t>Be assured of your safety with brake pad wear sensors. The sensors warn the driver when your brake pads need replacement. When the sensor is triggered a warning light is activated which indicates that your brake pads are in need of change. </a:t>
            </a:r>
            <a:endParaRPr lang="en-US" sz="2000" dirty="0">
              <a:latin typeface="Calibri" panose="020F0502020204030204" pitchFamily="34" charset="0"/>
            </a:endParaRPr>
          </a:p>
        </p:txBody>
      </p:sp>
    </p:spTree>
    <p:extLst>
      <p:ext uri="{BB962C8B-B14F-4D97-AF65-F5344CB8AC3E}">
        <p14:creationId xmlns:p14="http://schemas.microsoft.com/office/powerpoint/2010/main" val="3289088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183880" cy="1051560"/>
          </a:xfrm>
        </p:spPr>
        <p:txBody>
          <a:bodyPr/>
          <a:lstStyle/>
          <a:p>
            <a:pPr algn="ctr"/>
            <a:r>
              <a:rPr lang="en-US" dirty="0" smtClean="0"/>
              <a:t>CONTACT US</a:t>
            </a:r>
            <a:endParaRPr lang="en-US" dirty="0"/>
          </a:p>
        </p:txBody>
      </p:sp>
      <p:sp>
        <p:nvSpPr>
          <p:cNvPr id="4" name="TextBox 3"/>
          <p:cNvSpPr txBox="1"/>
          <p:nvPr/>
        </p:nvSpPr>
        <p:spPr>
          <a:xfrm>
            <a:off x="2258291" y="2286000"/>
            <a:ext cx="5742709" cy="3139321"/>
          </a:xfrm>
          <a:prstGeom prst="rect">
            <a:avLst/>
          </a:prstGeom>
          <a:noFill/>
        </p:spPr>
        <p:txBody>
          <a:bodyPr wrap="square" rtlCol="0">
            <a:spAutoFit/>
          </a:bodyPr>
          <a:lstStyle/>
          <a:p>
            <a:r>
              <a:rPr lang="en-US" dirty="0" smtClean="0"/>
              <a:t>Call us 0404650131</a:t>
            </a:r>
          </a:p>
          <a:p>
            <a:endParaRPr lang="en-US" dirty="0" smtClean="0"/>
          </a:p>
          <a:p>
            <a:endParaRPr lang="en-US" dirty="0" smtClean="0">
              <a:hlinkClick r:id="rId2"/>
            </a:endParaRPr>
          </a:p>
          <a:p>
            <a:r>
              <a:rPr lang="en-US" dirty="0" smtClean="0">
                <a:hlinkClick r:id="rId2"/>
              </a:rPr>
              <a:t>https://www.vmaxbrakes.com.au/</a:t>
            </a:r>
            <a:endParaRPr lang="en-US" dirty="0" smtClean="0"/>
          </a:p>
          <a:p>
            <a:endParaRPr lang="en-US" dirty="0" smtClean="0"/>
          </a:p>
          <a:p>
            <a:endParaRPr lang="en-US" dirty="0" smtClean="0">
              <a:hlinkClick r:id="rId3"/>
            </a:endParaRPr>
          </a:p>
          <a:p>
            <a:r>
              <a:rPr lang="en-US" dirty="0" smtClean="0">
                <a:hlinkClick r:id="rId3"/>
              </a:rPr>
              <a:t>https://www.facebook.com/VMAXBrakes/</a:t>
            </a:r>
            <a:endParaRPr lang="en-US" dirty="0" smtClean="0"/>
          </a:p>
          <a:p>
            <a:endParaRPr lang="en-US" dirty="0" smtClean="0">
              <a:hlinkClick r:id="rId4"/>
            </a:endParaRPr>
          </a:p>
          <a:p>
            <a:endParaRPr lang="en-US" dirty="0">
              <a:hlinkClick r:id="rId4"/>
            </a:endParaRPr>
          </a:p>
          <a:p>
            <a:r>
              <a:rPr lang="en-US" dirty="0" smtClean="0">
                <a:hlinkClick r:id="rId4"/>
              </a:rPr>
              <a:t>https://www.instagram.com/vmaxbrakes/</a:t>
            </a:r>
            <a:endParaRPr lang="en-US" dirty="0" smtClean="0"/>
          </a:p>
          <a:p>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8675" y="3916045"/>
            <a:ext cx="474925" cy="47492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2069" y="4701683"/>
            <a:ext cx="521280" cy="520771"/>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8857" y="2133600"/>
            <a:ext cx="687703" cy="687703"/>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07358" y="2982833"/>
            <a:ext cx="850702" cy="827167"/>
          </a:xfrm>
          <a:prstGeom prst="rect">
            <a:avLst/>
          </a:prstGeom>
        </p:spPr>
      </p:pic>
    </p:spTree>
    <p:extLst>
      <p:ext uri="{BB962C8B-B14F-4D97-AF65-F5344CB8AC3E}">
        <p14:creationId xmlns:p14="http://schemas.microsoft.com/office/powerpoint/2010/main" val="1191443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169</TotalTime>
  <Words>256</Words>
  <Application>Microsoft Office PowerPoint</Application>
  <PresentationFormat>On-screen Show (4:3)</PresentationFormat>
  <Paragraphs>23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Aspect</vt:lpstr>
      <vt:lpstr>VMAX Brakes is an Australian owned company dedicated to distributing the highest quality aftermarket brake products nationally. Based in the heart of Melbourne, we are passionate about supplying the automotive aftermarket with the highest quality brake products that are manufactured locally. Customer satisfaction is our greatest concern.</vt:lpstr>
      <vt:lpstr>BRAKE ROTORS</vt:lpstr>
      <vt:lpstr>BRAKE PADS</vt:lpstr>
      <vt:lpstr>BRAKE DRUMS</vt:lpstr>
      <vt:lpstr>DRUM BRAKE SHOES</vt:lpstr>
      <vt:lpstr>Brake Pad Wear Sensors </vt:lpstr>
      <vt:lpstr>CONTACT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VMAX Brakes is an Australian owned company dedicated to distributing the highest quality aftermarket brake products nationally. Based in the heart of Melbourne, we are passionate about supplying the automotive aftermarket with the highest quality brake products that are manufactured locally. Customer satisfaction is our greatest concern.</dc:title>
  <dc:creator>Morning</dc:creator>
  <cp:lastModifiedBy>Morning</cp:lastModifiedBy>
  <cp:revision>6</cp:revision>
  <dcterms:created xsi:type="dcterms:W3CDTF">2019-04-11T07:23:28Z</dcterms:created>
  <dcterms:modified xsi:type="dcterms:W3CDTF">2019-04-11T10:12:29Z</dcterms:modified>
</cp:coreProperties>
</file>