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2" r:id="rId4"/>
    <p:sldId id="263" r:id="rId5"/>
    <p:sldId id="261" r:id="rId6"/>
    <p:sldId id="260" r:id="rId7"/>
    <p:sldId id="259"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709" autoAdjust="0"/>
  </p:normalViewPr>
  <p:slideViewPr>
    <p:cSldViewPr>
      <p:cViewPr varScale="1">
        <p:scale>
          <a:sx n="70" d="100"/>
          <a:sy n="70" d="100"/>
        </p:scale>
        <p:origin x="-5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417E8-E2EB-448B-B749-0592640D084A}"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603E0-6B86-4A5A-8899-1DEBCCBF601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1000"/>
            <a:lum/>
          </a:blip>
          <a:srcRect/>
          <a:stretch>
            <a:fillRect t="-25000" b="-2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7417E8-E2EB-448B-B749-0592640D084A}" type="datetimeFigureOut">
              <a:rPr lang="en-US" smtClean="0"/>
              <a:pPr/>
              <a:t>12/22/2015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603E0-6B86-4A5A-8899-1DEBCCBF601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xoomtelecom.net.a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10000" y="990600"/>
            <a:ext cx="5029200" cy="1314450"/>
          </a:xfrm>
        </p:spPr>
        <p:txBody>
          <a:bodyPr>
            <a:normAutofit fontScale="90000"/>
          </a:bodyPr>
          <a:lstStyle/>
          <a:p>
            <a:r>
              <a:rPr lang="en-US" dirty="0" smtClean="0"/>
              <a:t>Google Photos: How to Creat</a:t>
            </a:r>
            <a:r>
              <a:rPr lang="en-US" dirty="0" smtClean="0"/>
              <a:t>e Animations </a:t>
            </a:r>
            <a:endParaRPr lang="en-US" dirty="0"/>
          </a:p>
        </p:txBody>
      </p:sp>
      <p:sp>
        <p:nvSpPr>
          <p:cNvPr id="3" name="Subtitle 2"/>
          <p:cNvSpPr>
            <a:spLocks noGrp="1"/>
          </p:cNvSpPr>
          <p:nvPr>
            <p:ph type="subTitle" idx="1"/>
          </p:nvPr>
        </p:nvSpPr>
        <p:spPr>
          <a:xfrm>
            <a:off x="533400" y="3124200"/>
            <a:ext cx="7848600" cy="3581400"/>
          </a:xfrm>
        </p:spPr>
        <p:txBody>
          <a:bodyPr>
            <a:normAutofit fontScale="40000" lnSpcReduction="20000"/>
          </a:bodyPr>
          <a:lstStyle/>
          <a:p>
            <a:pPr algn="just"/>
            <a:r>
              <a:rPr lang="en-US" sz="6200" b="1" dirty="0" smtClean="0">
                <a:solidFill>
                  <a:schemeClr val="tx1"/>
                </a:solidFill>
              </a:rPr>
              <a:t>You can make animation or animated GIF images with Google Photos. Google photos allow you to create animation from similar photos. The photos are stitched together and shown one after another, making a form of moving picture. This moving picture is saved as a .gif file. You can post this gif online, embed it in website or you can use it with your friends in chat. You have to use Google Photos app on your phone or tablet to create animation. But you can see them or download them in photos.google.com once they are created. </a:t>
            </a:r>
          </a:p>
          <a:p>
            <a:endParaRPr lang="en-US" dirty="0"/>
          </a:p>
        </p:txBody>
      </p:sp>
      <p:pic>
        <p:nvPicPr>
          <p:cNvPr id="4" name="Picture 3" descr="Google photos.png"/>
          <p:cNvPicPr>
            <a:picLocks noChangeAspect="1"/>
          </p:cNvPicPr>
          <p:nvPr/>
        </p:nvPicPr>
        <p:blipFill>
          <a:blip r:embed="rId2"/>
          <a:stretch>
            <a:fillRect/>
          </a:stretch>
        </p:blipFill>
        <p:spPr>
          <a:xfrm>
            <a:off x="457200" y="228600"/>
            <a:ext cx="2857500" cy="2857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04800" y="457200"/>
            <a:ext cx="8229600" cy="571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smtClean="0"/>
          </a:p>
          <a:p>
            <a:pPr algn="ctr"/>
            <a:r>
              <a:rPr lang="en-US" sz="2800" dirty="0" smtClean="0"/>
              <a:t>First </a:t>
            </a:r>
            <a:r>
              <a:rPr lang="en-US" sz="2800" dirty="0"/>
              <a:t>take </a:t>
            </a:r>
            <a:r>
              <a:rPr lang="en-US" sz="2800" b="1" dirty="0">
                <a:solidFill>
                  <a:srgbClr val="FFFF00"/>
                </a:solidFill>
              </a:rPr>
              <a:t>multiple pictures </a:t>
            </a:r>
            <a:r>
              <a:rPr lang="en-US" sz="2800" dirty="0"/>
              <a:t>of a situation or event that you want to use in animation. </a:t>
            </a:r>
            <a:r>
              <a:rPr lang="en-US" sz="2800" dirty="0">
                <a:solidFill>
                  <a:srgbClr val="FFFF00"/>
                </a:solidFill>
              </a:rPr>
              <a:t>Hold the camera as</a:t>
            </a:r>
            <a:r>
              <a:rPr lang="en-US" sz="2800" dirty="0"/>
              <a:t> </a:t>
            </a:r>
            <a:r>
              <a:rPr lang="en-US" sz="2800" dirty="0">
                <a:solidFill>
                  <a:srgbClr val="FFFF00"/>
                </a:solidFill>
              </a:rPr>
              <a:t>still</a:t>
            </a:r>
            <a:r>
              <a:rPr lang="en-US" sz="2800" dirty="0"/>
              <a:t> as possible not to mix with the </a:t>
            </a:r>
            <a:r>
              <a:rPr lang="en-US" sz="2800" dirty="0">
                <a:solidFill>
                  <a:srgbClr val="FFFF00"/>
                </a:solidFill>
              </a:rPr>
              <a:t>background motion</a:t>
            </a:r>
            <a:r>
              <a:rPr lang="en-US" sz="2800" dirty="0"/>
              <a:t>. Each picture will play as a frame of the animation. If you take a good number of pictures in a short period of time (burst feature on your phone), it will make your animation smoother. Keep in mind it will make your file size bigger.</a:t>
            </a:r>
          </a:p>
          <a:p>
            <a:pPr algn="ct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1 Create-Google-Photos-Animation-282x500.png"/>
          <p:cNvPicPr>
            <a:picLocks noChangeAspect="1"/>
          </p:cNvPicPr>
          <p:nvPr/>
        </p:nvPicPr>
        <p:blipFill>
          <a:blip r:embed="rId2"/>
          <a:stretch>
            <a:fillRect/>
          </a:stretch>
        </p:blipFill>
        <p:spPr>
          <a:xfrm>
            <a:off x="304800" y="304800"/>
            <a:ext cx="4038600" cy="6350000"/>
          </a:xfrm>
          <a:prstGeom prst="rect">
            <a:avLst/>
          </a:prstGeom>
        </p:spPr>
      </p:pic>
      <p:sp>
        <p:nvSpPr>
          <p:cNvPr id="5" name="Oval Callout 4"/>
          <p:cNvSpPr/>
          <p:nvPr/>
        </p:nvSpPr>
        <p:spPr>
          <a:xfrm>
            <a:off x="4724400" y="1447800"/>
            <a:ext cx="4038600" cy="4191000"/>
          </a:xfrm>
          <a:prstGeom prst="wedgeEllipseCallout">
            <a:avLst>
              <a:gd name="adj1" fmla="val -65087"/>
              <a:gd name="adj2" fmla="val -535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First You have to explore the Google Photos App. Then tap on the </a:t>
            </a:r>
            <a:r>
              <a:rPr lang="en-US" sz="2400" b="1" dirty="0">
                <a:solidFill>
                  <a:srgbClr val="FFFF00"/>
                </a:solidFill>
              </a:rPr>
              <a:t>“+”</a:t>
            </a:r>
            <a:r>
              <a:rPr lang="en-US" sz="2400" b="1" dirty="0"/>
              <a:t> sign on the top right corner of the screen. Then select </a:t>
            </a:r>
            <a:r>
              <a:rPr lang="en-US" sz="2400" b="1" dirty="0">
                <a:solidFill>
                  <a:srgbClr val="FFFF00"/>
                </a:solidFill>
              </a:rPr>
              <a:t>“Animation”. </a:t>
            </a:r>
            <a:endParaRPr lang="en-US" sz="2400" dirty="0">
              <a:solidFill>
                <a:srgbClr val="FFFF00"/>
              </a:solidFill>
            </a:endParaRPr>
          </a:p>
          <a:p>
            <a:pPr algn="ct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2 Choose-Google-Photos-Animation-Images.png"/>
          <p:cNvPicPr>
            <a:picLocks noChangeAspect="1"/>
          </p:cNvPicPr>
          <p:nvPr/>
        </p:nvPicPr>
        <p:blipFill>
          <a:blip r:embed="rId2"/>
          <a:stretch>
            <a:fillRect/>
          </a:stretch>
        </p:blipFill>
        <p:spPr>
          <a:xfrm>
            <a:off x="381000" y="304800"/>
            <a:ext cx="4038601" cy="6019800"/>
          </a:xfrm>
          <a:prstGeom prst="rect">
            <a:avLst/>
          </a:prstGeom>
        </p:spPr>
      </p:pic>
      <p:sp>
        <p:nvSpPr>
          <p:cNvPr id="7" name="Oval Callout 6"/>
          <p:cNvSpPr/>
          <p:nvPr/>
        </p:nvSpPr>
        <p:spPr>
          <a:xfrm>
            <a:off x="4572000" y="533400"/>
            <a:ext cx="4343400" cy="6096000"/>
          </a:xfrm>
          <a:prstGeom prst="wedgeEllipseCallout">
            <a:avLst>
              <a:gd name="adj1" fmla="val -75696"/>
              <a:gd name="adj2" fmla="val 181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Now scroll through your images and select them to add in animation. To add multiple photos at a time, tap and hold your finger on the first photo until the check sign appear. Then drag your finger to images that you want to include in your animation. You could also remove a selected photo from the list by tapping on it.  Now TAP on Create option when you have done the selection process. </a:t>
            </a:r>
          </a:p>
          <a:p>
            <a:pPr algn="ct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3 Google-Photos-Animation-282x500.png"/>
          <p:cNvPicPr>
            <a:picLocks noChangeAspect="1"/>
          </p:cNvPicPr>
          <p:nvPr/>
        </p:nvPicPr>
        <p:blipFill>
          <a:blip r:embed="rId2"/>
          <a:stretch>
            <a:fillRect/>
          </a:stretch>
        </p:blipFill>
        <p:spPr>
          <a:xfrm>
            <a:off x="0" y="304800"/>
            <a:ext cx="4191000" cy="6164230"/>
          </a:xfrm>
          <a:prstGeom prst="rect">
            <a:avLst/>
          </a:prstGeom>
        </p:spPr>
      </p:pic>
      <p:sp>
        <p:nvSpPr>
          <p:cNvPr id="5" name="Oval Callout 4"/>
          <p:cNvSpPr/>
          <p:nvPr/>
        </p:nvSpPr>
        <p:spPr>
          <a:xfrm>
            <a:off x="4343400" y="2590800"/>
            <a:ext cx="4191000" cy="3505200"/>
          </a:xfrm>
          <a:prstGeom prst="wedgeEllipseCallout">
            <a:avLst>
              <a:gd name="adj1" fmla="val -78455"/>
              <a:gd name="adj2" fmla="val -63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Now you can view your newly created animation with the rest of your photos. You can distinguish it by a animation stamp in the corner of the image. </a:t>
            </a:r>
          </a:p>
          <a:p>
            <a:pPr algn="ctr"/>
            <a:endParaRPr lang="en-US"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343400" y="228600"/>
            <a:ext cx="4384945" cy="5867400"/>
          </a:xfrm>
          <a:prstGeom prst="rect">
            <a:avLst/>
          </a:prstGeom>
          <a:noFill/>
          <a:ln w="9525">
            <a:noFill/>
            <a:miter lim="800000"/>
            <a:headEnd/>
            <a:tailEnd/>
          </a:ln>
          <a:effectLst/>
        </p:spPr>
      </p:pic>
      <p:sp>
        <p:nvSpPr>
          <p:cNvPr id="6" name="Oval 5"/>
          <p:cNvSpPr/>
          <p:nvPr/>
        </p:nvSpPr>
        <p:spPr>
          <a:xfrm>
            <a:off x="464024" y="1020171"/>
            <a:ext cx="3505200" cy="45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You can now share your animation, download it, or include it in a Google Photos </a:t>
            </a:r>
            <a:r>
              <a:rPr lang="en-US" sz="2000" b="1" dirty="0" smtClean="0"/>
              <a:t>album.</a:t>
            </a:r>
            <a:endParaRPr lang="en-US" sz="2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 For Watching</a:t>
            </a:r>
            <a:br>
              <a:rPr lang="en-US" dirty="0" smtClean="0"/>
            </a:br>
            <a:r>
              <a:rPr lang="en-US" dirty="0" err="1" smtClean="0"/>
              <a:t>Xoom</a:t>
            </a:r>
            <a:r>
              <a:rPr lang="en-US" dirty="0" smtClean="0"/>
              <a:t> Telecom </a:t>
            </a:r>
            <a:endParaRPr lang="en-US" dirty="0"/>
          </a:p>
        </p:txBody>
      </p:sp>
      <p:sp>
        <p:nvSpPr>
          <p:cNvPr id="3" name="Subtitle 2"/>
          <p:cNvSpPr>
            <a:spLocks noGrp="1"/>
          </p:cNvSpPr>
          <p:nvPr>
            <p:ph type="subTitle" idx="1"/>
          </p:nvPr>
        </p:nvSpPr>
        <p:spPr>
          <a:xfrm>
            <a:off x="1295400" y="4876800"/>
            <a:ext cx="6400800" cy="762000"/>
          </a:xfrm>
        </p:spPr>
        <p:txBody>
          <a:bodyPr/>
          <a:lstStyle/>
          <a:p>
            <a:r>
              <a:rPr lang="en-US" dirty="0" smtClean="0">
                <a:hlinkClick r:id="rId2"/>
              </a:rPr>
              <a:t>http://xoomtelecom.net.au/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360</Words>
  <Application>Microsoft Office PowerPoint</Application>
  <PresentationFormat>On-screen Show (4:3)</PresentationFormat>
  <Paragraphs>10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Google Photos: How to Create Animations </vt:lpstr>
      <vt:lpstr>Slide 2</vt:lpstr>
      <vt:lpstr>Slide 3</vt:lpstr>
      <vt:lpstr>Slide 4</vt:lpstr>
      <vt:lpstr>Slide 5</vt:lpstr>
      <vt:lpstr>Slide 6</vt:lpstr>
      <vt:lpstr>Thank You For Watching Xoom Telecom </vt:lpstr>
    </vt:vector>
  </TitlesOfParts>
  <Company>szi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avik</dc:creator>
  <cp:lastModifiedBy>avik</cp:lastModifiedBy>
  <cp:revision>23</cp:revision>
  <dcterms:created xsi:type="dcterms:W3CDTF">2015-12-21T12:07:54Z</dcterms:created>
  <dcterms:modified xsi:type="dcterms:W3CDTF">2015-12-22T06:54:29Z</dcterms:modified>
</cp:coreProperties>
</file>