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CA00"/>
    <a:srgbClr val="FFFF66"/>
    <a:srgbClr val="FFADE8"/>
    <a:srgbClr val="FDBBF8"/>
    <a:srgbClr val="F15719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1B98F-3072-4976-A1BE-7707943FC092}" type="datetimeFigureOut">
              <a:rPr lang="en-AU" smtClean="0"/>
              <a:t>31/03/2015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6B6D-CB68-4335-8334-B71F7DF3BD9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2787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1B98F-3072-4976-A1BE-7707943FC092}" type="datetimeFigureOut">
              <a:rPr lang="en-AU" smtClean="0"/>
              <a:t>31/03/2015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6B6D-CB68-4335-8334-B71F7DF3BD9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9532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01B98F-3072-4976-A1BE-7707943FC092}" type="datetimeFigureOut">
              <a:rPr lang="en-AU" smtClean="0"/>
              <a:t>31/03/2015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FD06B6D-CB68-4335-8334-B71F7DF3BD9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829912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1B98F-3072-4976-A1BE-7707943FC092}" type="datetimeFigureOut">
              <a:rPr lang="en-AU" smtClean="0"/>
              <a:t>31/03/2015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6B6D-CB68-4335-8334-B71F7DF3BD9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47295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1B98F-3072-4976-A1BE-7707943FC092}" type="datetimeFigureOut">
              <a:rPr lang="en-AU" smtClean="0"/>
              <a:t>31/03/2015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6B6D-CB68-4335-8334-B71F7DF3BD9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1807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1B98F-3072-4976-A1BE-7707943FC092}" type="datetimeFigureOut">
              <a:rPr lang="en-AU" smtClean="0"/>
              <a:t>31/03/2015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6B6D-CB68-4335-8334-B71F7DF3BD9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19230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1B98F-3072-4976-A1BE-7707943FC092}" type="datetimeFigureOut">
              <a:rPr lang="en-AU" smtClean="0"/>
              <a:t>31/03/2015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6B6D-CB68-4335-8334-B71F7DF3BD9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00589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1B98F-3072-4976-A1BE-7707943FC092}" type="datetimeFigureOut">
              <a:rPr lang="en-AU" smtClean="0"/>
              <a:t>31/03/2015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6B6D-CB68-4335-8334-B71F7DF3BD9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07265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1B98F-3072-4976-A1BE-7707943FC092}" type="datetimeFigureOut">
              <a:rPr lang="en-AU" smtClean="0"/>
              <a:t>31/03/2015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6B6D-CB68-4335-8334-B71F7DF3BD9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52430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1B98F-3072-4976-A1BE-7707943FC092}" type="datetimeFigureOut">
              <a:rPr lang="en-AU" smtClean="0"/>
              <a:t>31/03/2015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6B6D-CB68-4335-8334-B71F7DF3BD9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1775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6D01B98F-3072-4976-A1BE-7707943FC092}" type="datetimeFigureOut">
              <a:rPr lang="en-AU" smtClean="0"/>
              <a:t>31/03/2015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1FD06B6D-CB68-4335-8334-B71F7DF3BD9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6422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6D01B98F-3072-4976-A1BE-7707943FC092}" type="datetimeFigureOut">
              <a:rPr lang="en-AU" smtClean="0"/>
              <a:t>31/03/2015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1FD06B6D-CB68-4335-8334-B71F7DF3BD9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121726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08" y="-1"/>
            <a:ext cx="12226505" cy="916987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986" y="1938229"/>
            <a:ext cx="3157268" cy="31702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755" y="1938229"/>
            <a:ext cx="3157699" cy="31576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755" y="5304094"/>
            <a:ext cx="3107379" cy="3107379"/>
          </a:xfrm>
          <a:prstGeom prst="rect">
            <a:avLst/>
          </a:prstGeom>
        </p:spPr>
      </p:pic>
      <p:sp>
        <p:nvSpPr>
          <p:cNvPr id="16" name="Sun 15"/>
          <p:cNvSpPr/>
          <p:nvPr/>
        </p:nvSpPr>
        <p:spPr>
          <a:xfrm rot="20913089">
            <a:off x="79487" y="1475146"/>
            <a:ext cx="3161004" cy="3060699"/>
          </a:xfrm>
          <a:prstGeom prst="sun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146" y="5304525"/>
            <a:ext cx="3106947" cy="3106947"/>
          </a:xfrm>
          <a:prstGeom prst="rect">
            <a:avLst/>
          </a:prstGeom>
        </p:spPr>
      </p:pic>
      <p:sp>
        <p:nvSpPr>
          <p:cNvPr id="17" name="Heart 16"/>
          <p:cNvSpPr/>
          <p:nvPr/>
        </p:nvSpPr>
        <p:spPr>
          <a:xfrm rot="1136761">
            <a:off x="9648669" y="248736"/>
            <a:ext cx="2182543" cy="2076995"/>
          </a:xfrm>
          <a:prstGeom prst="hear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Rectangle 5"/>
          <p:cNvSpPr/>
          <p:nvPr/>
        </p:nvSpPr>
        <p:spPr>
          <a:xfrm>
            <a:off x="143509" y="220321"/>
            <a:ext cx="12048491" cy="187743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 CHRISTY" panose="02000000000000000000" pitchFamily="2" charset="0"/>
              </a:rPr>
              <a:t>NEW RANGE OF TILES </a:t>
            </a:r>
          </a:p>
          <a:p>
            <a:pPr algn="ctr"/>
            <a:r>
              <a:rPr lang="en-US" sz="6200" b="1" dirty="0" smtClean="0">
                <a:ln w="381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 CHRISTY" panose="02000000000000000000" pitchFamily="2" charset="0"/>
              </a:rPr>
              <a:t>DIRECT</a:t>
            </a:r>
            <a:r>
              <a:rPr lang="en-US" sz="6200" b="1" dirty="0" smtClean="0">
                <a:ln w="38100">
                  <a:solidFill>
                    <a:schemeClr val="tx1"/>
                  </a:solidFill>
                  <a:prstDash val="solid"/>
                </a:ln>
                <a:solidFill>
                  <a:schemeClr val="accent4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 CHRISTY" panose="02000000000000000000" pitchFamily="2" charset="0"/>
              </a:rPr>
              <a:t> FROM </a:t>
            </a:r>
            <a:r>
              <a:rPr lang="en-US" sz="6200" b="1" dirty="0" smtClean="0">
                <a:ln w="381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 CHRISTY" panose="02000000000000000000" pitchFamily="2" charset="0"/>
              </a:rPr>
              <a:t>THE</a:t>
            </a:r>
            <a:r>
              <a:rPr lang="en-US" sz="6200" b="1" dirty="0" smtClean="0">
                <a:ln w="38100">
                  <a:solidFill>
                    <a:schemeClr val="tx1"/>
                  </a:solidFill>
                  <a:prstDash val="solid"/>
                </a:ln>
                <a:solidFill>
                  <a:schemeClr val="accent4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 CHRISTY" panose="02000000000000000000" pitchFamily="2" charset="0"/>
              </a:rPr>
              <a:t> HEART </a:t>
            </a:r>
            <a:r>
              <a:rPr lang="en-US" sz="6200" b="1" dirty="0" smtClean="0">
                <a:ln w="381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 CHRISTY" panose="02000000000000000000" pitchFamily="2" charset="0"/>
              </a:rPr>
              <a:t>OF</a:t>
            </a:r>
            <a:r>
              <a:rPr lang="en-US" sz="6200" b="1" dirty="0" smtClean="0">
                <a:ln w="38100">
                  <a:solidFill>
                    <a:schemeClr val="tx1"/>
                  </a:solidFill>
                  <a:prstDash val="solid"/>
                </a:ln>
                <a:solidFill>
                  <a:schemeClr val="accent4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 CHRISTY" panose="02000000000000000000" pitchFamily="2" charset="0"/>
              </a:rPr>
              <a:t> SPAIN</a:t>
            </a:r>
            <a:endParaRPr lang="en-US" sz="6200" b="1" dirty="0">
              <a:ln w="38100">
                <a:solidFill>
                  <a:schemeClr val="tx1"/>
                </a:solidFill>
                <a:prstDash val="solid"/>
              </a:ln>
              <a:solidFill>
                <a:schemeClr val="accent4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AR CHRISTY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87857" y="8370536"/>
            <a:ext cx="69839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 smtClean="0">
                <a:ln w="12700">
                  <a:solidFill>
                    <a:schemeClr val="bg1"/>
                  </a:solidFill>
                </a:ln>
                <a:latin typeface="Harrington" panose="04040505050A02020702" pitchFamily="82" charset="0"/>
              </a:rPr>
              <a:t>UNIQUE.  STYLISH.  MODERN. </a:t>
            </a:r>
            <a:endParaRPr lang="en-AU" sz="4000" b="1" dirty="0">
              <a:ln w="12700">
                <a:solidFill>
                  <a:schemeClr val="bg1"/>
                </a:solidFill>
              </a:ln>
              <a:latin typeface="Harrington" panose="04040505050A0202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74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483</TotalTime>
  <Words>16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 CHRISTY</vt:lpstr>
      <vt:lpstr>Corbel</vt:lpstr>
      <vt:lpstr>Harrington</vt:lpstr>
      <vt:lpstr>Wingdings</vt:lpstr>
      <vt:lpstr>Banded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STQ Admin</dc:creator>
  <cp:lastModifiedBy>STQ Admin</cp:lastModifiedBy>
  <cp:revision>28</cp:revision>
  <dcterms:created xsi:type="dcterms:W3CDTF">2015-03-12T00:46:50Z</dcterms:created>
  <dcterms:modified xsi:type="dcterms:W3CDTF">2015-03-31T00:54:27Z</dcterms:modified>
</cp:coreProperties>
</file>