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2"/>
    <p:sldMasterId id="2147483674" r:id="rId3"/>
    <p:sldMasterId id="2147483728" r:id="rId4"/>
  </p:sldMasterIdLst>
  <p:notesMasterIdLst>
    <p:notesMasterId r:id="rId11"/>
  </p:notesMasterIdLst>
  <p:sldIdLst>
    <p:sldId id="257" r:id="rId5"/>
    <p:sldId id="258" r:id="rId6"/>
    <p:sldId id="259" r:id="rId7"/>
    <p:sldId id="261" r:id="rId8"/>
    <p:sldId id="263" r:id="rId9"/>
    <p:sldId id="262"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10" d="100"/>
          <a:sy n="110" d="100"/>
        </p:scale>
        <p:origin x="-164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slideMaster" Target="slideMasters/slideMaster2.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slideMaster" Target="slideMasters/slide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3.xml"/><Relationship Id="rId9" Type="http://schemas.openxmlformats.org/officeDocument/2006/relationships/slide" Target="slides/slide5.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CEDCA30-2ED5-41C4-A072-F195EC56C9D7}" type="datetimeFigureOut">
              <a:rPr lang="en-US" smtClean="0"/>
              <a:pPr/>
              <a:t>1/31/2015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E7E218-9473-4E4E-BA13-22C19D99876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1/31/2015 9:06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1/31/2015 9:07 PM</a:t>
            </a:fld>
            <a:endParaRPr lang="en-US"/>
          </a:p>
        </p:txBody>
      </p:sp>
      <p:sp>
        <p:nvSpPr>
          <p:cNvPr id="6" name="Footer Placeholder 5"/>
          <p:cNvSpPr>
            <a:spLocks noGrp="1"/>
          </p:cNvSpPr>
          <p:nvPr>
            <p:ph type="ftr" sz="quarter" idx="12"/>
          </p:nvPr>
        </p:nvSpPr>
        <p:spPr/>
        <p:txBody>
          <a:bodyPr/>
          <a:lstStyle/>
          <a:p>
            <a:r>
              <a:rPr lang="en-US" smtClean="0">
                <a:solidFill>
                  <a:srgbClr val="000000"/>
                </a:solidFill>
              </a:rPr>
              <a:t>© 2007 Microsoft Corporation. All rights reserved. Microsoft, Windows, Windows Vista and other product names are or may be registered trademarks and/or trademarks in the U.S. and/or other countries.</a:t>
            </a:r>
          </a:p>
          <a:p>
            <a:r>
              <a:rPr lang="en-US"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solidFill>
                  <a:srgbClr val="000000"/>
                </a:solidFill>
              </a:rPr>
            </a:br>
            <a:r>
              <a:rPr lang="en-US" smtClean="0">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1/31/2015 9:07 PM</a:t>
            </a:fld>
            <a:endParaRPr lang="en-US"/>
          </a:p>
        </p:txBody>
      </p:sp>
      <p:sp>
        <p:nvSpPr>
          <p:cNvPr id="6" name="Footer Placeholder 5"/>
          <p:cNvSpPr>
            <a:spLocks noGrp="1"/>
          </p:cNvSpPr>
          <p:nvPr>
            <p:ph type="ftr" sz="quarter" idx="12"/>
          </p:nvPr>
        </p:nvSpPr>
        <p:spPr/>
        <p:txBody>
          <a:bodyPr/>
          <a:lstStyle/>
          <a:p>
            <a:r>
              <a:rPr lang="en-US" smtClean="0">
                <a:solidFill>
                  <a:srgbClr val="000000"/>
                </a:solidFill>
              </a:rPr>
              <a:t>© 2007 Microsoft Corporation. All rights reserved. Microsoft, Windows, Windows Vista and other product names are or may be registered trademarks and/or trademarks in the U.S. and/or other countries.</a:t>
            </a:r>
          </a:p>
          <a:p>
            <a:r>
              <a:rPr lang="en-US"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solidFill>
                  <a:srgbClr val="000000"/>
                </a:solidFill>
              </a:rPr>
            </a:br>
            <a:r>
              <a:rPr lang="en-US" smtClean="0">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1/31/2015 9:06 PM</a:t>
            </a:fld>
            <a:endParaRPr lang="en-US"/>
          </a:p>
        </p:txBody>
      </p:sp>
      <p:sp>
        <p:nvSpPr>
          <p:cNvPr id="6" name="Footer Placeholder 5"/>
          <p:cNvSpPr>
            <a:spLocks noGrp="1"/>
          </p:cNvSpPr>
          <p:nvPr>
            <p:ph type="ftr" sz="quarter" idx="12"/>
          </p:nvPr>
        </p:nvSpPr>
        <p:spPr/>
        <p:txBody>
          <a:bodyPr/>
          <a:lstStyle/>
          <a:p>
            <a:r>
              <a:rPr lang="en-US" smtClean="0">
                <a:solidFill>
                  <a:srgbClr val="000000"/>
                </a:solidFill>
              </a:rPr>
              <a:t>© 2007 Microsoft Corporation. All rights reserved. Microsoft, Windows, Windows Vista and other product names are or may be registered trademarks and/or trademarks in the U.S. and/or other countries.</a:t>
            </a:r>
          </a:p>
          <a:p>
            <a:r>
              <a:rPr lang="en-US"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solidFill>
                  <a:srgbClr val="000000"/>
                </a:solidFill>
              </a:rPr>
            </a:br>
            <a:r>
              <a:rPr lang="en-US" smtClean="0">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263312-38AA-4E1E-B2B5-0F8F122B24FE}" type="slidenum">
              <a:rPr lang="en-US" smtClean="0"/>
              <a:pPr/>
              <a:t>6</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2_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3_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smtClean="0"/>
              <a:t>Click to edit Master text styles</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722313" y="1905000"/>
            <a:ext cx="8040688" cy="2286000"/>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pPr algn="ctr" eaLnBrk="1" latinLnBrk="0" hangingPunct="1"/>
            <a:fld id="{23A271A1-F6D6-438B-A432-4747EE7ECD40}" type="datetimeFigureOut">
              <a:rPr lang="en-US" smtClean="0"/>
              <a:pPr algn="ctr" eaLnBrk="1" latinLnBrk="0" hangingPunct="1"/>
              <a:t>1/31/2015</a:t>
            </a:fld>
            <a:endParaRPr lang="en-US" sz="2000" dirty="0">
              <a:solidFill>
                <a:srgbClr val="FFFFFF"/>
              </a:solidFill>
            </a:endParaRPr>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pPr algn="r" eaLnBrk="1" latinLnBrk="0" hangingPunct="1"/>
            <a:endParaRPr kumimoji="0" lang="en-US" dirty="0">
              <a:solidFill>
                <a:schemeClr val="tx2"/>
              </a:solidFill>
            </a:endParaRP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F0C94032-CD4C-4C25-B0C2-CEC720522D92}" type="slidenum">
              <a:rPr kumimoji="0" lang="en-US" smtClean="0"/>
              <a:pPr/>
              <a:t>‹#›</a:t>
            </a:fld>
            <a:endParaRPr kumimoji="0" lang="en-US" dirty="0">
              <a:solidFill>
                <a:schemeClr val="tx2"/>
              </a:solidFill>
            </a:endParaRPr>
          </a:p>
        </p:txBody>
      </p:sp>
    </p:spTree>
  </p:cSld>
  <p:clrMapOvr>
    <a:masterClrMapping/>
  </p:clrMapOvr>
  <p:transition>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3A271A1-F6D6-438B-A432-4747EE7ECD40}" type="datetimeFigureOut">
              <a:rPr lang="en-US" smtClean="0"/>
              <a:pPr/>
              <a:t>1/31/2015</a:t>
            </a:fld>
            <a:endParaRPr lang="en-US" dirty="0"/>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F0C94032-CD4C-4C25-B0C2-CEC720522D92}" type="slidenum">
              <a:rPr kumimoji="0" lang="en-US" smtClean="0"/>
              <a:pPr/>
              <a:t>‹#›</a:t>
            </a:fld>
            <a:endParaRPr kumimoji="0" lang="en-US" dirty="0">
              <a:solidFill>
                <a:srgbClr val="FFFFFF"/>
              </a:solidFill>
            </a:endParaRPr>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transition>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23A271A1-F6D6-438B-A432-4747EE7ECD40}" type="datetimeFigureOut">
              <a:rPr lang="en-US" smtClean="0"/>
              <a:pPr/>
              <a:t>1/31/2015</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pPr algn="ctr" eaLnBrk="1" latinLnBrk="0" hangingPunct="1"/>
            <a:fld id="{F0C94032-CD4C-4C25-B0C2-CEC720522D92}" type="slidenum">
              <a:rPr kumimoji="0" lang="en-US" smtClean="0"/>
              <a:pPr algn="ctr" eaLnBrk="1" latinLnBrk="0" hangingPunct="1"/>
              <a:t>‹#›</a:t>
            </a:fld>
            <a:endParaRPr kumimoji="0" lang="en-US" sz="2400" dirty="0">
              <a:solidFill>
                <a:srgbClr val="FFFFFF"/>
              </a:solidFill>
            </a:endParaRPr>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3A271A1-F6D6-438B-A432-4747EE7ECD40}" type="datetimeFigureOut">
              <a:rPr lang="en-US" smtClean="0"/>
              <a:pPr/>
              <a:t>1/31/2015</a:t>
            </a:fld>
            <a:endParaRPr lang="en-US"/>
          </a:p>
        </p:txBody>
      </p:sp>
      <p:sp>
        <p:nvSpPr>
          <p:cNvPr id="6" name="Footer Placeholder 5"/>
          <p:cNvSpPr>
            <a:spLocks noGrp="1"/>
          </p:cNvSpPr>
          <p:nvPr>
            <p:ph type="ftr" sz="quarter" idx="11"/>
          </p:nvPr>
        </p:nvSpPr>
        <p:spPr/>
        <p:txBody>
          <a:bodyPr/>
          <a:lstStyle>
            <a:extLst/>
          </a:lstStyle>
          <a:p>
            <a:endParaRPr kumimoji="0" lang="en-US"/>
          </a:p>
        </p:txBody>
      </p:sp>
      <p:sp>
        <p:nvSpPr>
          <p:cNvPr id="7" name="Slide Number Placeholder 6"/>
          <p:cNvSpPr>
            <a:spLocks noGrp="1"/>
          </p:cNvSpPr>
          <p:nvPr>
            <p:ph type="sldNum" sz="quarter" idx="12"/>
          </p:nvPr>
        </p:nvSpPr>
        <p:spPr/>
        <p:txBody>
          <a:bodyPr/>
          <a:lstStyle>
            <a:extLst/>
          </a:lstStyle>
          <a:p>
            <a:pPr algn="ctr" eaLnBrk="1" latinLnBrk="0" hangingPunct="1"/>
            <a:fld id="{F0C94032-CD4C-4C25-B0C2-CEC720522D92}" type="slidenum">
              <a:rPr kumimoji="0" lang="en-US" smtClean="0"/>
              <a:pPr algn="ctr" eaLnBrk="1" latinLnBrk="0" hangingPunct="1"/>
              <a:t>‹#›</a:t>
            </a:fld>
            <a:endParaRPr kumimoji="0"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23A271A1-F6D6-438B-A432-4747EE7ECD40}" type="datetimeFigureOut">
              <a:rPr lang="en-US" smtClean="0"/>
              <a:pPr/>
              <a:t>1/31/2015</a:t>
            </a:fld>
            <a:endParaRPr lang="en-US"/>
          </a:p>
        </p:txBody>
      </p:sp>
      <p:sp>
        <p:nvSpPr>
          <p:cNvPr id="8" name="Footer Placeholder 7"/>
          <p:cNvSpPr>
            <a:spLocks noGrp="1"/>
          </p:cNvSpPr>
          <p:nvPr>
            <p:ph type="ftr" sz="quarter" idx="11"/>
          </p:nvPr>
        </p:nvSpPr>
        <p:spPr/>
        <p:txBody>
          <a:bodyPr/>
          <a:lstStyle>
            <a:extLst/>
          </a:lstStyle>
          <a:p>
            <a:endParaRPr kumimoji="0" lang="en-US"/>
          </a:p>
        </p:txBody>
      </p:sp>
      <p:sp>
        <p:nvSpPr>
          <p:cNvPr id="9" name="Slide Number Placeholder 8"/>
          <p:cNvSpPr>
            <a:spLocks noGrp="1"/>
          </p:cNvSpPr>
          <p:nvPr>
            <p:ph type="sldNum" sz="quarter" idx="12"/>
          </p:nvPr>
        </p:nvSpPr>
        <p:spPr/>
        <p:txBody>
          <a:bodyPr/>
          <a:lstStyle>
            <a:extLst/>
          </a:lstStyle>
          <a:p>
            <a:pPr algn="ctr" eaLnBrk="1" latinLnBrk="0" hangingPunct="1"/>
            <a:fld id="{F0C94032-CD4C-4C25-B0C2-CEC720522D92}" type="slidenum">
              <a:rPr kumimoji="0" lang="en-US" smtClean="0"/>
              <a:pPr algn="ctr" eaLnBrk="1" latinLnBrk="0" hangingPunct="1"/>
              <a:t>‹#›</a:t>
            </a:fld>
            <a:endParaRPr kumimoji="0" lang="en-US"/>
          </a:p>
        </p:txBody>
      </p:sp>
    </p:spTree>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23A271A1-F6D6-438B-A432-4747EE7ECD40}" type="datetimeFigureOut">
              <a:rPr lang="en-US" smtClean="0"/>
              <a:pPr/>
              <a:t>1/31/2015</a:t>
            </a:fld>
            <a:endParaRPr lang="en-US"/>
          </a:p>
        </p:txBody>
      </p:sp>
      <p:sp>
        <p:nvSpPr>
          <p:cNvPr id="4" name="Footer Placeholder 3"/>
          <p:cNvSpPr>
            <a:spLocks noGrp="1"/>
          </p:cNvSpPr>
          <p:nvPr>
            <p:ph type="ftr" sz="quarter" idx="11"/>
          </p:nvPr>
        </p:nvSpPr>
        <p:spPr/>
        <p:txBody>
          <a:bodyPr/>
          <a:lstStyle>
            <a:extLst/>
          </a:lstStyle>
          <a:p>
            <a:endParaRPr kumimoji="0" lang="en-US"/>
          </a:p>
        </p:txBody>
      </p:sp>
      <p:sp>
        <p:nvSpPr>
          <p:cNvPr id="5" name="Slide Number Placeholder 4"/>
          <p:cNvSpPr>
            <a:spLocks noGrp="1"/>
          </p:cNvSpPr>
          <p:nvPr>
            <p:ph type="sldNum" sz="quarter" idx="12"/>
          </p:nvPr>
        </p:nvSpPr>
        <p:spPr/>
        <p:txBody>
          <a:bodyPr/>
          <a:lstStyle>
            <a:extLst/>
          </a:lstStyle>
          <a:p>
            <a:fld id="{F0C94032-CD4C-4C25-B0C2-CEC720522D92}" type="slidenum">
              <a:rPr kumimoji="0" lang="en-US" smtClean="0"/>
              <a:pPr/>
              <a:t>‹#›</a:t>
            </a:fld>
            <a:endParaRPr kumimoji="0" lang="en-US" dirty="0">
              <a:solidFill>
                <a:srgbClr val="FFFFFF"/>
              </a:solidFill>
            </a:endParaRPr>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23A271A1-F6D6-438B-A432-4747EE7ECD40}" type="datetimeFigureOut">
              <a:rPr lang="en-US" smtClean="0"/>
              <a:pPr/>
              <a:t>1/31/2015</a:t>
            </a:fld>
            <a:endParaRPr lang="en-US"/>
          </a:p>
        </p:txBody>
      </p:sp>
      <p:sp>
        <p:nvSpPr>
          <p:cNvPr id="3" name="Footer Placeholder 2"/>
          <p:cNvSpPr>
            <a:spLocks noGrp="1"/>
          </p:cNvSpPr>
          <p:nvPr>
            <p:ph type="ftr" sz="quarter" idx="11"/>
          </p:nvPr>
        </p:nvSpPr>
        <p:spPr/>
        <p:txBody>
          <a:bodyPr/>
          <a:lstStyle>
            <a:extLst/>
          </a:lstStyle>
          <a:p>
            <a:endParaRPr kumimoji="0" lang="en-US" dirty="0"/>
          </a:p>
        </p:txBody>
      </p:sp>
      <p:sp>
        <p:nvSpPr>
          <p:cNvPr id="4" name="Slide Number Placeholder 3"/>
          <p:cNvSpPr>
            <a:spLocks noGrp="1"/>
          </p:cNvSpPr>
          <p:nvPr>
            <p:ph type="sldNum" sz="quarter" idx="12"/>
          </p:nvPr>
        </p:nvSpPr>
        <p:spPr/>
        <p:txBody>
          <a:bodyPr/>
          <a:lstStyle>
            <a:extLst/>
          </a:lstStyle>
          <a:p>
            <a:fld id="{F0C94032-CD4C-4C25-B0C2-CEC720522D92}" type="slidenum">
              <a:rPr kumimoji="0" lang="en-US" smtClean="0"/>
              <a:pPr/>
              <a:t>‹#›</a:t>
            </a:fld>
            <a:endParaRPr kumimoji="0" lang="en-US" dirty="0">
              <a:solidFill>
                <a:schemeClr val="tx2"/>
              </a:solidFill>
            </a:endParaRPr>
          </a:p>
        </p:txBody>
      </p:sp>
    </p:spTree>
  </p:cSld>
  <p:clrMapOvr>
    <a:masterClrMapping/>
  </p:clrMapOvr>
  <p:transition>
    <p:fade/>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23A271A1-F6D6-438B-A432-4747EE7ECD40}" type="datetimeFigureOut">
              <a:rPr lang="en-US" smtClean="0"/>
              <a:pPr/>
              <a:t>1/31/2015</a:t>
            </a:fld>
            <a:endParaRPr lang="en-US"/>
          </a:p>
        </p:txBody>
      </p:sp>
      <p:sp>
        <p:nvSpPr>
          <p:cNvPr id="6" name="Footer Placeholder 5"/>
          <p:cNvSpPr>
            <a:spLocks noGrp="1"/>
          </p:cNvSpPr>
          <p:nvPr>
            <p:ph type="ftr" sz="quarter" idx="11"/>
          </p:nvPr>
        </p:nvSpPr>
        <p:spPr/>
        <p:txBody>
          <a:bodyPr/>
          <a:lstStyle>
            <a:extLst/>
          </a:lstStyle>
          <a:p>
            <a:endParaRPr kumimoji="0" lang="en-US"/>
          </a:p>
        </p:txBody>
      </p:sp>
      <p:sp>
        <p:nvSpPr>
          <p:cNvPr id="7" name="Slide Number Placeholder 6"/>
          <p:cNvSpPr>
            <a:spLocks noGrp="1"/>
          </p:cNvSpPr>
          <p:nvPr>
            <p:ph type="sldNum" sz="quarter" idx="12"/>
          </p:nvPr>
        </p:nvSpPr>
        <p:spPr/>
        <p:txBody>
          <a:bodyPr/>
          <a:lstStyle>
            <a:extLst/>
          </a:lstStyle>
          <a:p>
            <a:fld id="{F0C94032-CD4C-4C25-B0C2-CEC720522D92}" type="slidenum">
              <a:rPr kumimoji="0" lang="en-US" smtClean="0"/>
              <a:pPr/>
              <a:t>‹#›</a:t>
            </a:fld>
            <a:endParaRPr kumimoji="0" lang="en-US" dirty="0">
              <a:solidFill>
                <a:srgbClr val="FFFFFF"/>
              </a:solidFill>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23A271A1-F6D6-438B-A432-4747EE7ECD40}" type="datetimeFigureOut">
              <a:rPr lang="en-US" smtClean="0"/>
              <a:pPr/>
              <a:t>1/31/2015</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kumimoji="0"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pPr algn="ctr" eaLnBrk="1" latinLnBrk="0" hangingPunct="1"/>
            <a:fld id="{F0C94032-CD4C-4C25-B0C2-CEC720522D92}" type="slidenum">
              <a:rPr kumimoji="0" lang="en-US" smtClean="0"/>
              <a:pPr algn="ctr" eaLnBrk="1" latinLnBrk="0" hangingPunct="1"/>
              <a:t>‹#›</a:t>
            </a:fld>
            <a:endParaRPr kumimoji="0" lang="en-US" sz="280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3A271A1-F6D6-438B-A432-4747EE7ECD40}" type="datetimeFigureOut">
              <a:rPr lang="en-US" smtClean="0"/>
              <a:pPr/>
              <a:t>1/31/2015</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F0C94032-CD4C-4C25-B0C2-CEC720522D92}" type="slidenum">
              <a:rPr kumimoji="0" lang="en-US" smtClean="0"/>
              <a:pPr/>
              <a:t>‹#›</a:t>
            </a:fld>
            <a:endParaRPr kumimoji="0" lang="en-US"/>
          </a:p>
        </p:txBody>
      </p:sp>
    </p:spTree>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3A271A1-F6D6-438B-A432-4747EE7ECD40}" type="datetimeFigureOut">
              <a:rPr lang="en-US" smtClean="0"/>
              <a:pPr/>
              <a:t>1/31/2015</a:t>
            </a:fld>
            <a:endParaRPr lang="en-US" dirty="0"/>
          </a:p>
        </p:txBody>
      </p:sp>
      <p:sp>
        <p:nvSpPr>
          <p:cNvPr id="5" name="Footer Placeholder 4"/>
          <p:cNvSpPr>
            <a:spLocks noGrp="1"/>
          </p:cNvSpPr>
          <p:nvPr>
            <p:ph type="ftr" sz="quarter" idx="11"/>
          </p:nvPr>
        </p:nvSpPr>
        <p:spPr/>
        <p:txBody>
          <a:bodyPr/>
          <a:lstStyle>
            <a:extLst/>
          </a:lstStyle>
          <a:p>
            <a:endParaRPr kumimoji="0" lang="en-US" dirty="0"/>
          </a:p>
        </p:txBody>
      </p:sp>
      <p:sp>
        <p:nvSpPr>
          <p:cNvPr id="6" name="Slide Number Placeholder 5"/>
          <p:cNvSpPr>
            <a:spLocks noGrp="1"/>
          </p:cNvSpPr>
          <p:nvPr>
            <p:ph type="sldNum" sz="quarter" idx="12"/>
          </p:nvPr>
        </p:nvSpPr>
        <p:spPr/>
        <p:txBody>
          <a:bodyPr/>
          <a:lstStyle>
            <a:extLst/>
          </a:lstStyle>
          <a:p>
            <a:fld id="{F0C94032-CD4C-4C25-B0C2-CEC720522D92}" type="slidenum">
              <a:rPr kumimoji="0" lang="en-US" smtClean="0"/>
              <a:pPr/>
              <a:t>‹#›</a:t>
            </a:fld>
            <a:endParaRPr kumimoji="0" lang="en-US" dirty="0"/>
          </a:p>
        </p:txBody>
      </p:sp>
    </p:spTree>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13.xml"/><Relationship Id="rId4"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3.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6.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4" name="Picture 3" descr="footer_graphic.png"/>
          <p:cNvPicPr>
            <a:picLocks noChangeAspect="1"/>
          </p:cNvPicPr>
          <p:nvPr/>
        </p:nvPicPr>
        <p:blipFill>
          <a:blip r:embed="rId15"/>
          <a:stretch>
            <a:fillRect/>
          </a:stretch>
        </p:blipFill>
        <p:spPr>
          <a:xfrm>
            <a:off x="0" y="5435827"/>
            <a:ext cx="9144000" cy="1420586"/>
          </a:xfrm>
          <a:prstGeom prst="rect">
            <a:avLst/>
          </a:prstGeom>
        </p:spPr>
      </p:pic>
    </p:spTree>
  </p:cSld>
  <p:clrMap bg1="dk1" tx1="lt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61" r:id="rId12"/>
  </p:sldLayoutIdLst>
  <p:transition>
    <p:fade/>
  </p:transition>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6"/>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7"/>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75" r:id="rId1"/>
  </p:sldLayoutIdLst>
  <p:transition>
    <p:fade/>
  </p:transition>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4">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44213AF-26F6-41FA-8D85-E2C5388D6E58}" type="datetimeFigureOut">
              <a:rPr lang="en-US" smtClean="0"/>
              <a:pPr/>
              <a:t>1/31/2015</a:t>
            </a:fld>
            <a:endParaRPr lang="en-US" sz="1000" dirty="0">
              <a:solidFill>
                <a:schemeClr val="tx1"/>
              </a:solidFill>
            </a:endParaRP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algn="r" eaLnBrk="1" latinLnBrk="0" hangingPunct="1"/>
            <a:endParaRPr kumimoji="0" lang="en-US" sz="1000" dirty="0">
              <a:solidFill>
                <a:schemeClr val="tx1"/>
              </a:solidFill>
            </a:endParaRP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D5BBC35B-A44B-4119-B8DA-DE9E3DFADA20}" type="slidenum">
              <a:rPr kumimoji="0" lang="en-US" smtClean="0"/>
              <a:pPr/>
              <a:t>‹#›</a:t>
            </a:fld>
            <a:endParaRPr kumimoji="0" lang="en-US" sz="1000" b="0">
              <a:solidFill>
                <a:schemeClr val="tx1"/>
              </a:solidFill>
            </a:endParaRPr>
          </a:p>
        </p:txBody>
      </p:sp>
    </p:spTree>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Lst>
  <p:transition>
    <p:fade/>
  </p:transition>
  <p:timing>
    <p:tnLst>
      <p:par>
        <p:cTn id="1" dur="indefinite" restart="never" nodeType="tmRoot"/>
      </p:par>
    </p:tnLst>
  </p:timing>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5.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5.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19.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hyperlink" Target="http://aussiepanel.com.au/" TargetMode="External"/><Relationship Id="rId2" Type="http://schemas.openxmlformats.org/officeDocument/2006/relationships/notesSlide" Target="../notesSlides/notesSlide5.xml"/><Relationship Id="rId1" Type="http://schemas.openxmlformats.org/officeDocument/2006/relationships/slideLayout" Target="../slideLayouts/slideLayout19.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server\D\support\Support Team\Group-8\www.aussiepanel.com.au\Image\object1525953939.png"/>
          <p:cNvPicPr>
            <a:picLocks noChangeAspect="1" noChangeArrowheads="1"/>
          </p:cNvPicPr>
          <p:nvPr/>
        </p:nvPicPr>
        <p:blipFill>
          <a:blip r:embed="rId3"/>
          <a:srcRect/>
          <a:stretch>
            <a:fillRect/>
          </a:stretch>
        </p:blipFill>
        <p:spPr bwMode="auto">
          <a:xfrm>
            <a:off x="0" y="142852"/>
            <a:ext cx="2500330" cy="1250165"/>
          </a:xfrm>
          <a:prstGeom prst="rect">
            <a:avLst/>
          </a:prstGeom>
          <a:noFill/>
        </p:spPr>
      </p:pic>
      <p:sp>
        <p:nvSpPr>
          <p:cNvPr id="5" name="Rectangle 4"/>
          <p:cNvSpPr/>
          <p:nvPr/>
        </p:nvSpPr>
        <p:spPr>
          <a:xfrm>
            <a:off x="71406" y="1996851"/>
            <a:ext cx="8929718" cy="646331"/>
          </a:xfrm>
          <a:prstGeom prst="rect">
            <a:avLst/>
          </a:prstGeom>
        </p:spPr>
        <p:txBody>
          <a:bodyPr wrap="square">
            <a:spAutoFit/>
          </a:bodyPr>
          <a:lstStyle/>
          <a:p>
            <a:r>
              <a:rPr lang="en-US" b="1" u="sng" dirty="0" smtClean="0">
                <a:latin typeface="Comic Sans MS" pitchFamily="66" charset="0"/>
              </a:rPr>
              <a:t>Affordable Prefabricated Houses for Your Residential Usage by Aussie Panel</a:t>
            </a:r>
          </a:p>
          <a:p>
            <a:endParaRPr lang="en-US" b="1" u="sng" dirty="0">
              <a:latin typeface="Comic Sans MS" pitchFamily="66" charset="0"/>
            </a:endParaRPr>
          </a:p>
        </p:txBody>
      </p:sp>
      <p:pic>
        <p:nvPicPr>
          <p:cNvPr id="1026" name="Picture 2" descr="\\server\D\support\Support Team\Group-8\www.aussiepanel.com.au\Off Page\Image\sam_09991.jpg"/>
          <p:cNvPicPr>
            <a:picLocks noChangeAspect="1" noChangeArrowheads="1"/>
          </p:cNvPicPr>
          <p:nvPr/>
        </p:nvPicPr>
        <p:blipFill>
          <a:blip r:embed="rId4"/>
          <a:srcRect/>
          <a:stretch>
            <a:fillRect/>
          </a:stretch>
        </p:blipFill>
        <p:spPr bwMode="auto">
          <a:xfrm>
            <a:off x="4857752" y="2714620"/>
            <a:ext cx="4184850" cy="23574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28596" y="3652913"/>
            <a:ext cx="8286808" cy="2062103"/>
          </a:xfrm>
          <a:prstGeom prst="rect">
            <a:avLst/>
          </a:prstGeom>
        </p:spPr>
        <p:txBody>
          <a:bodyPr wrap="square">
            <a:spAutoFit/>
          </a:bodyPr>
          <a:lstStyle/>
          <a:p>
            <a:pPr algn="just"/>
            <a:r>
              <a:rPr lang="en-US" sz="1600" dirty="0" smtClean="0">
                <a:latin typeface="Comic Sans MS" pitchFamily="66" charset="0"/>
              </a:rPr>
              <a:t>For years prefabricated houses has been garnering wide application rather than commercial constructed homes. Probably the primary reason behind the application is that these types of buildings can be set up at inexpensive prices for your household usage. Therefore cost and functionality are the basic paramount of their acceptance.</a:t>
            </a:r>
          </a:p>
          <a:p>
            <a:pPr algn="just"/>
            <a:endParaRPr lang="en-US" sz="1600" dirty="0" smtClean="0">
              <a:latin typeface="Comic Sans MS" pitchFamily="66" charset="0"/>
            </a:endParaRPr>
          </a:p>
          <a:p>
            <a:pPr algn="just"/>
            <a:r>
              <a:rPr lang="en-US" sz="1600" dirty="0" smtClean="0">
                <a:latin typeface="Comic Sans MS" pitchFamily="66" charset="0"/>
              </a:rPr>
              <a:t>Since the decades architects around the world have been observing the economic aspect of prefab homes. There are significant benefits of prefabricated homes which are mentioned below.</a:t>
            </a:r>
            <a:endParaRPr lang="en-US" sz="1600" dirty="0">
              <a:latin typeface="Comic Sans MS" pitchFamily="66" charset="0"/>
            </a:endParaRPr>
          </a:p>
        </p:txBody>
      </p:sp>
      <p:pic>
        <p:nvPicPr>
          <p:cNvPr id="2050" name="Picture 2" descr="\\server\D\support\Support Team\Group-8\www.aussiepanel.com.au\Off Page\Image\sam_09851.jpg"/>
          <p:cNvPicPr>
            <a:picLocks noChangeAspect="1" noChangeArrowheads="1"/>
          </p:cNvPicPr>
          <p:nvPr/>
        </p:nvPicPr>
        <p:blipFill>
          <a:blip r:embed="rId3"/>
          <a:srcRect/>
          <a:stretch>
            <a:fillRect/>
          </a:stretch>
        </p:blipFill>
        <p:spPr bwMode="auto">
          <a:xfrm>
            <a:off x="4208473" y="642918"/>
            <a:ext cx="4149741" cy="2337676"/>
          </a:xfrm>
          <a:prstGeom prst="roundRect">
            <a:avLst/>
          </a:prstGeom>
          <a:noFill/>
        </p:spPr>
      </p:pic>
      <p:pic>
        <p:nvPicPr>
          <p:cNvPr id="4" name="Picture 2" descr="\\server\D\support\Support Team\Group-8\www.aussiepanel.com.au\Image\object1525953939.png"/>
          <p:cNvPicPr>
            <a:picLocks noChangeAspect="1" noChangeArrowheads="1"/>
          </p:cNvPicPr>
          <p:nvPr/>
        </p:nvPicPr>
        <p:blipFill>
          <a:blip r:embed="rId4"/>
          <a:srcRect/>
          <a:stretch>
            <a:fillRect/>
          </a:stretch>
        </p:blipFill>
        <p:spPr bwMode="auto">
          <a:xfrm>
            <a:off x="428596" y="428605"/>
            <a:ext cx="3071834" cy="1357322"/>
          </a:xfrm>
          <a:prstGeom prst="rect">
            <a:avLst/>
          </a:prstGeom>
          <a:noFill/>
        </p:spPr>
      </p:pic>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28596" y="3643314"/>
            <a:ext cx="8143932" cy="1815882"/>
          </a:xfrm>
          <a:prstGeom prst="rect">
            <a:avLst/>
          </a:prstGeom>
        </p:spPr>
        <p:txBody>
          <a:bodyPr wrap="square">
            <a:spAutoFit/>
          </a:bodyPr>
          <a:lstStyle/>
          <a:p>
            <a:pPr algn="just"/>
            <a:r>
              <a:rPr lang="en-US" sz="1600" b="1" u="sng" dirty="0" smtClean="0">
                <a:latin typeface="Comic Sans MS" pitchFamily="66" charset="0"/>
              </a:rPr>
              <a:t>Fast Construction</a:t>
            </a:r>
          </a:p>
          <a:p>
            <a:pPr algn="just"/>
            <a:endParaRPr lang="en-US" sz="1600" dirty="0" smtClean="0">
              <a:latin typeface="Comic Sans MS" pitchFamily="66" charset="0"/>
            </a:endParaRPr>
          </a:p>
          <a:p>
            <a:pPr algn="just"/>
            <a:r>
              <a:rPr lang="en-US" sz="1600" dirty="0" smtClean="0">
                <a:latin typeface="Comic Sans MS" pitchFamily="66" charset="0"/>
              </a:rPr>
              <a:t>Unlike custom built homes, it’s quite easy to manufacture prefabricated houses at Aussie Panel. As they are factory made products, so you need to make an order for new homes. Within few weeks of times, our homes are readily available whereas custom built homes takes a longer time period. Now-a-days most of people want to build their dream home quickly; so modular homes are perfect alternative for them.</a:t>
            </a:r>
            <a:endParaRPr lang="en-US" sz="1600" dirty="0">
              <a:latin typeface="Comic Sans MS" pitchFamily="66" charset="0"/>
            </a:endParaRPr>
          </a:p>
        </p:txBody>
      </p:sp>
      <p:pic>
        <p:nvPicPr>
          <p:cNvPr id="4" name="Picture 2" descr="\\server\D\support\Support Team\Group-8\www.aussiepanel.com.au\Image\monoslope_brown1.jpg"/>
          <p:cNvPicPr>
            <a:picLocks noChangeAspect="1" noChangeArrowheads="1"/>
          </p:cNvPicPr>
          <p:nvPr/>
        </p:nvPicPr>
        <p:blipFill>
          <a:blip r:embed="rId3" cstate="print"/>
          <a:srcRect/>
          <a:stretch>
            <a:fillRect/>
          </a:stretch>
        </p:blipFill>
        <p:spPr bwMode="auto">
          <a:xfrm>
            <a:off x="4714876" y="714356"/>
            <a:ext cx="3846794" cy="1963748"/>
          </a:xfrm>
          <a:prstGeom prst="roundRect">
            <a:avLst/>
          </a:prstGeom>
          <a:noFill/>
        </p:spPr>
      </p:pic>
      <p:pic>
        <p:nvPicPr>
          <p:cNvPr id="5" name="Picture 2" descr="\\server\D\support\Support Team\Group-8\www.aussiepanel.com.au\Image\object1525953939.png"/>
          <p:cNvPicPr>
            <a:picLocks noChangeAspect="1" noChangeArrowheads="1"/>
          </p:cNvPicPr>
          <p:nvPr/>
        </p:nvPicPr>
        <p:blipFill>
          <a:blip r:embed="rId4"/>
          <a:srcRect/>
          <a:stretch>
            <a:fillRect/>
          </a:stretch>
        </p:blipFill>
        <p:spPr bwMode="auto">
          <a:xfrm>
            <a:off x="428596" y="428605"/>
            <a:ext cx="3071834" cy="1357322"/>
          </a:xfrm>
          <a:prstGeom prst="rect">
            <a:avLst/>
          </a:prstGeom>
          <a:noFill/>
        </p:spPr>
      </p:pic>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server\D\support\Support Team\Group-8\www.aussiepanel.com.au\Image\sam_09851.jpg"/>
          <p:cNvPicPr>
            <a:picLocks noChangeAspect="1" noChangeArrowheads="1"/>
          </p:cNvPicPr>
          <p:nvPr/>
        </p:nvPicPr>
        <p:blipFill>
          <a:blip r:embed="rId3" cstate="print"/>
          <a:srcRect/>
          <a:stretch>
            <a:fillRect/>
          </a:stretch>
        </p:blipFill>
        <p:spPr bwMode="auto">
          <a:xfrm>
            <a:off x="500034" y="500042"/>
            <a:ext cx="3868660" cy="2643206"/>
          </a:xfrm>
          <a:prstGeom prst="roundRect">
            <a:avLst/>
          </a:prstGeom>
          <a:noFill/>
        </p:spPr>
      </p:pic>
      <p:sp>
        <p:nvSpPr>
          <p:cNvPr id="6" name="Rectangle 5"/>
          <p:cNvSpPr/>
          <p:nvPr/>
        </p:nvSpPr>
        <p:spPr>
          <a:xfrm>
            <a:off x="0" y="3714752"/>
            <a:ext cx="4500626" cy="1815882"/>
          </a:xfrm>
          <a:prstGeom prst="rect">
            <a:avLst/>
          </a:prstGeom>
        </p:spPr>
        <p:txBody>
          <a:bodyPr wrap="square">
            <a:spAutoFit/>
          </a:bodyPr>
          <a:lstStyle/>
          <a:p>
            <a:pPr algn="just"/>
            <a:endParaRPr lang="en-US" sz="1600" dirty="0" smtClean="0">
              <a:latin typeface="Comic Sans MS" pitchFamily="66" charset="0"/>
            </a:endParaRPr>
          </a:p>
          <a:p>
            <a:pPr algn="just"/>
            <a:r>
              <a:rPr lang="en-US" sz="1600" b="1" u="sng" dirty="0" smtClean="0">
                <a:latin typeface="Comic Sans MS" pitchFamily="66" charset="0"/>
              </a:rPr>
              <a:t>Stronger</a:t>
            </a:r>
          </a:p>
          <a:p>
            <a:pPr algn="just"/>
            <a:endParaRPr lang="en-US" sz="1600" dirty="0" smtClean="0">
              <a:latin typeface="Comic Sans MS" pitchFamily="66" charset="0"/>
            </a:endParaRPr>
          </a:p>
          <a:p>
            <a:pPr algn="just"/>
            <a:r>
              <a:rPr lang="en-US" sz="1600" dirty="0" smtClean="0">
                <a:latin typeface="Comic Sans MS" pitchFamily="66" charset="0"/>
              </a:rPr>
              <a:t>Our modular homes need to transport from the factory to the sites for assembling; so they are equipped with high standard durability, design and strength.</a:t>
            </a:r>
            <a:endParaRPr lang="en-US" sz="1600" dirty="0">
              <a:latin typeface="Comic Sans MS" pitchFamily="66" charset="0"/>
            </a:endParaRPr>
          </a:p>
        </p:txBody>
      </p:sp>
      <p:pic>
        <p:nvPicPr>
          <p:cNvPr id="5" name="Picture 4" descr="\\server\D\support\Support Team\Group-8\www.aussiepanel.com.au\Image\cobble_house1.jpg"/>
          <p:cNvPicPr>
            <a:picLocks noChangeAspect="1" noChangeArrowheads="1"/>
          </p:cNvPicPr>
          <p:nvPr/>
        </p:nvPicPr>
        <p:blipFill>
          <a:blip r:embed="rId4" cstate="print"/>
          <a:srcRect/>
          <a:stretch>
            <a:fillRect/>
          </a:stretch>
        </p:blipFill>
        <p:spPr bwMode="auto">
          <a:xfrm>
            <a:off x="4714876" y="3357245"/>
            <a:ext cx="4286280" cy="2929275"/>
          </a:xfrm>
          <a:prstGeom prst="roundRect">
            <a:avLst/>
          </a:prstGeom>
          <a:noFill/>
        </p:spPr>
      </p:pic>
      <p:sp>
        <p:nvSpPr>
          <p:cNvPr id="7" name="Rectangle 6"/>
          <p:cNvSpPr/>
          <p:nvPr/>
        </p:nvSpPr>
        <p:spPr>
          <a:xfrm>
            <a:off x="4572000" y="642918"/>
            <a:ext cx="4572000" cy="2308324"/>
          </a:xfrm>
          <a:prstGeom prst="rect">
            <a:avLst/>
          </a:prstGeom>
        </p:spPr>
        <p:txBody>
          <a:bodyPr>
            <a:spAutoFit/>
          </a:bodyPr>
          <a:lstStyle/>
          <a:p>
            <a:pPr algn="just"/>
            <a:r>
              <a:rPr lang="en-US" b="1" u="sng" dirty="0" smtClean="0">
                <a:latin typeface="Comic Sans MS" pitchFamily="66" charset="0"/>
              </a:rPr>
              <a:t>High Quality</a:t>
            </a:r>
          </a:p>
          <a:p>
            <a:pPr algn="just"/>
            <a:endParaRPr lang="en-US" dirty="0" smtClean="0">
              <a:latin typeface="Comic Sans MS" pitchFamily="66" charset="0"/>
            </a:endParaRPr>
          </a:p>
          <a:p>
            <a:pPr algn="just"/>
            <a:r>
              <a:rPr lang="en-US" dirty="0" smtClean="0">
                <a:latin typeface="Comic Sans MS" pitchFamily="66" charset="0"/>
              </a:rPr>
              <a:t>As compared to on-site built homes, our prefab homes are fairly insulated and protected as they are manufactured in a climate controlled atmosphere. Also our homes are less affected by natural calamities.</a:t>
            </a: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28596" y="2571744"/>
            <a:ext cx="8215370" cy="3293209"/>
          </a:xfrm>
          <a:prstGeom prst="rect">
            <a:avLst/>
          </a:prstGeom>
        </p:spPr>
        <p:txBody>
          <a:bodyPr wrap="square">
            <a:spAutoFit/>
          </a:bodyPr>
          <a:lstStyle/>
          <a:p>
            <a:pPr algn="just"/>
            <a:r>
              <a:rPr lang="en-US" sz="1600" b="1" u="sng" dirty="0" smtClean="0">
                <a:latin typeface="Comic Sans MS" pitchFamily="66" charset="0"/>
              </a:rPr>
              <a:t>Flexible Design</a:t>
            </a:r>
          </a:p>
          <a:p>
            <a:pPr algn="just"/>
            <a:endParaRPr lang="en-US" sz="1600" u="sng" dirty="0" smtClean="0">
              <a:latin typeface="Comic Sans MS" pitchFamily="66" charset="0"/>
            </a:endParaRPr>
          </a:p>
          <a:p>
            <a:pPr algn="just"/>
            <a:r>
              <a:rPr lang="en-US" sz="1600" dirty="0" smtClean="0">
                <a:latin typeface="Comic Sans MS" pitchFamily="66" charset="0"/>
              </a:rPr>
              <a:t>Each of our products can be customized as per the tastes of our individual customers. You will feel free to choose from our wide array of personalized features suiting with individual preference and prospective budget.</a:t>
            </a:r>
          </a:p>
          <a:p>
            <a:pPr algn="just"/>
            <a:endParaRPr lang="en-US" sz="1600" dirty="0" smtClean="0">
              <a:latin typeface="Comic Sans MS" pitchFamily="66" charset="0"/>
            </a:endParaRPr>
          </a:p>
          <a:p>
            <a:pPr algn="just"/>
            <a:r>
              <a:rPr lang="en-US" sz="1600" b="1" u="sng" dirty="0" smtClean="0">
                <a:latin typeface="Comic Sans MS" pitchFamily="66" charset="0"/>
              </a:rPr>
              <a:t>Energy Efficient</a:t>
            </a:r>
          </a:p>
          <a:p>
            <a:pPr algn="just"/>
            <a:endParaRPr lang="en-US" sz="1600" u="sng" dirty="0" smtClean="0">
              <a:latin typeface="Comic Sans MS" pitchFamily="66" charset="0"/>
            </a:endParaRPr>
          </a:p>
          <a:p>
            <a:pPr algn="just"/>
            <a:r>
              <a:rPr lang="en-US" sz="1600" dirty="0" smtClean="0">
                <a:latin typeface="Comic Sans MS" pitchFamily="66" charset="0"/>
              </a:rPr>
              <a:t>Manufacturing our prefab homes offers less amount of wastages as the resources can be recycled and reused. They are more often referred as an energy efficient option as these homes are built with extreme care. Also our modular homes need smaller air conditioning and heating units in comparison to ordinary custom built homes.</a:t>
            </a:r>
            <a:endParaRPr lang="en-US" sz="1600" dirty="0">
              <a:latin typeface="Comic Sans MS" pitchFamily="66" charset="0"/>
            </a:endParaRPr>
          </a:p>
        </p:txBody>
      </p:sp>
      <p:pic>
        <p:nvPicPr>
          <p:cNvPr id="4" name="Picture 2" descr="\\server\D\support\Support Team\Group-8\www.aussiepanel.com.au\Image\object1525953939.png"/>
          <p:cNvPicPr>
            <a:picLocks noChangeAspect="1" noChangeArrowheads="1"/>
          </p:cNvPicPr>
          <p:nvPr/>
        </p:nvPicPr>
        <p:blipFill>
          <a:blip r:embed="rId2"/>
          <a:srcRect/>
          <a:stretch>
            <a:fillRect/>
          </a:stretch>
        </p:blipFill>
        <p:spPr bwMode="auto">
          <a:xfrm>
            <a:off x="428596" y="428605"/>
            <a:ext cx="3071834" cy="1357322"/>
          </a:xfrm>
          <a:prstGeom prst="rect">
            <a:avLst/>
          </a:prstGeom>
          <a:noFill/>
        </p:spPr>
      </p:pic>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785786" y="2285992"/>
            <a:ext cx="6786610"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Contact us: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Comic Sans MS" pitchFamily="66" charset="0"/>
              <a:cs typeface="Arial" pitchFamily="34" charset="0"/>
            </a:endParaRPr>
          </a:p>
          <a:p>
            <a:r>
              <a:rPr lang="en-US" sz="2400" b="1" dirty="0" smtClean="0">
                <a:latin typeface="Comic Sans MS" pitchFamily="66" charset="0"/>
                <a:hlinkClick r:id="rId3"/>
              </a:rPr>
              <a:t>Aussie Panel</a:t>
            </a:r>
            <a:endParaRPr lang="en-IN" sz="2400" dirty="0" smtClean="0">
              <a:latin typeface="Comic Sans MS" pitchFamily="66" charset="0"/>
            </a:endParaRPr>
          </a:p>
          <a:p>
            <a:r>
              <a:rPr lang="en-US" sz="2400" dirty="0" smtClean="0">
                <a:latin typeface="Comic Sans MS" pitchFamily="66" charset="0"/>
              </a:rPr>
              <a:t>Phone no: +61 (0) 2 63552309</a:t>
            </a:r>
            <a:endParaRPr lang="en-IN" sz="2400" dirty="0" smtClean="0">
              <a:latin typeface="Comic Sans MS" pitchFamily="66" charset="0"/>
            </a:endParaRPr>
          </a:p>
          <a:p>
            <a:r>
              <a:rPr lang="en-US" sz="2400" dirty="0" smtClean="0">
                <a:latin typeface="Comic Sans MS" pitchFamily="66" charset="0"/>
              </a:rPr>
              <a:t>P.O. Box 554,</a:t>
            </a:r>
            <a:endParaRPr lang="en-IN" sz="2400" dirty="0" smtClean="0">
              <a:latin typeface="Comic Sans MS" pitchFamily="66" charset="0"/>
            </a:endParaRPr>
          </a:p>
          <a:p>
            <a:r>
              <a:rPr lang="en-US" sz="2400" dirty="0" smtClean="0">
                <a:latin typeface="Comic Sans MS" pitchFamily="66" charset="0"/>
              </a:rPr>
              <a:t>Lithgow,</a:t>
            </a:r>
            <a:endParaRPr lang="en-IN" sz="2400" dirty="0" smtClean="0">
              <a:latin typeface="Comic Sans MS" pitchFamily="66" charset="0"/>
            </a:endParaRPr>
          </a:p>
          <a:p>
            <a:r>
              <a:rPr lang="en-US" sz="2400" dirty="0" smtClean="0">
                <a:latin typeface="Comic Sans MS" pitchFamily="66" charset="0"/>
              </a:rPr>
              <a:t>New South Wales, 2790, Australia</a:t>
            </a:r>
            <a:endParaRPr lang="en-IN" sz="2400" dirty="0">
              <a:latin typeface="Comic Sans MS" pitchFamily="66" charset="0"/>
            </a:endParaRPr>
          </a:p>
        </p:txBody>
      </p:sp>
      <p:pic>
        <p:nvPicPr>
          <p:cNvPr id="3" name="Picture 2" descr="\\server\D\support\Support Team\Group-8\www.aussiepanel.com.au\Image\object1525953939.png"/>
          <p:cNvPicPr>
            <a:picLocks noChangeAspect="1" noChangeArrowheads="1"/>
          </p:cNvPicPr>
          <p:nvPr/>
        </p:nvPicPr>
        <p:blipFill>
          <a:blip r:embed="rId4"/>
          <a:srcRect/>
          <a:stretch>
            <a:fillRect/>
          </a:stretch>
        </p:blipFill>
        <p:spPr bwMode="auto">
          <a:xfrm>
            <a:off x="428596" y="428605"/>
            <a:ext cx="3071834" cy="1357322"/>
          </a:xfrm>
          <a:prstGeom prst="rect">
            <a:avLst/>
          </a:prstGeom>
          <a:noFill/>
        </p:spPr>
      </p:pic>
    </p:spTree>
  </p:cSld>
  <p:clrMapOvr>
    <a:masterClrMapping/>
  </p:clrMapOvr>
  <p:transition>
    <p:fade/>
  </p:transition>
  <p:timing>
    <p:tnLst>
      <p:par>
        <p:cTn id="1" dur="indefinite" restart="never" nodeType="tmRoot"/>
      </p:par>
    </p:tnLst>
  </p:timing>
</p:sld>
</file>

<file path=ppt/theme/_rels/theme3.xml.rels><?xml version="1.0" encoding="UTF-8" standalone="yes"?>
<Relationships xmlns="http://schemas.openxmlformats.org/package/2006/relationships"><Relationship Id="rId1" Type="http://schemas.openxmlformats.org/officeDocument/2006/relationships/image" Target="../media/image6.jpeg"/></Relationships>
</file>

<file path=ppt/theme/theme1.xml><?xml version="1.0" encoding="utf-8"?>
<a:theme xmlns:a="http://schemas.openxmlformats.org/drawingml/2006/main" name="1_Blue_With_White_Cloud_Border_template_Segoe">
  <a:themeElements>
    <a:clrScheme name="Blue Template-Template">
      <a:dk1>
        <a:srgbClr val="000000"/>
      </a:dk1>
      <a:lt1>
        <a:srgbClr val="FFFFFF"/>
      </a:lt1>
      <a:dk2>
        <a:srgbClr val="050595"/>
      </a:dk2>
      <a:lt2>
        <a:srgbClr val="FFFF99"/>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C8D45093-9C65-46FB-9332-B88902DC522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1_Blue_With_White_Cloud_Border_template_Segoe</Template>
  <TotalTime>142</TotalTime>
  <Words>766</Words>
  <Application>Microsoft Office PowerPoint</Application>
  <PresentationFormat>On-screen Show (4:3)</PresentationFormat>
  <Paragraphs>45</Paragraphs>
  <Slides>6</Slides>
  <Notes>5</Notes>
  <HiddenSlides>0</HiddenSlides>
  <MMClips>0</MMClips>
  <ScaleCrop>false</ScaleCrop>
  <HeadingPairs>
    <vt:vector size="4" baseType="variant">
      <vt:variant>
        <vt:lpstr>Theme</vt:lpstr>
      </vt:variant>
      <vt:variant>
        <vt:i4>3</vt:i4>
      </vt:variant>
      <vt:variant>
        <vt:lpstr>Slide Titles</vt:lpstr>
      </vt:variant>
      <vt:variant>
        <vt:i4>6</vt:i4>
      </vt:variant>
    </vt:vector>
  </HeadingPairs>
  <TitlesOfParts>
    <vt:vector size="9" baseType="lpstr">
      <vt:lpstr>1_Blue_With_White_Cloud_Border_template_Segoe</vt:lpstr>
      <vt:lpstr>White with Courier font for code slides</vt:lpstr>
      <vt:lpstr>Concourse</vt:lpstr>
      <vt:lpstr>Slide 1</vt:lpstr>
      <vt:lpstr>Slide 2</vt:lpstr>
      <vt:lpstr>Slide 3</vt:lpstr>
      <vt:lpstr>Slide 4</vt:lpstr>
      <vt:lpstr>Slide 5</vt:lpstr>
      <vt:lpstr>Slide 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 01</dc:creator>
  <cp:lastModifiedBy>DESKTOP</cp:lastModifiedBy>
  <cp:revision>150</cp:revision>
  <dcterms:created xsi:type="dcterms:W3CDTF">2014-11-11T08:08:22Z</dcterms:created>
  <dcterms:modified xsi:type="dcterms:W3CDTF">2015-01-31T15:38:16Z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TC102867179990</vt:lpwstr>
  </property>
</Properties>
</file>