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A1C28A-D988-42BA-BAF4-EB1921C8C807}"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US"/>
        </a:p>
      </dgm:t>
    </dgm:pt>
    <dgm:pt modelId="{89278086-5DA1-4C24-BFB6-296FBC27581E}">
      <dgm:prSet phldrT="[Text]"/>
      <dgm:spPr/>
      <dgm:t>
        <a:bodyPr/>
        <a:lstStyle/>
        <a:p>
          <a:r>
            <a:rPr lang="en-US" dirty="0" smtClean="0"/>
            <a:t>Sharpperformance</a:t>
          </a:r>
          <a:endParaRPr lang="en-US" dirty="0"/>
        </a:p>
      </dgm:t>
    </dgm:pt>
    <dgm:pt modelId="{D6E048E0-E616-4070-8AEF-EC8F7F54B503}" type="parTrans" cxnId="{DD2D45DD-B4F2-4EB6-B804-314A9E0299E5}">
      <dgm:prSet/>
      <dgm:spPr/>
      <dgm:t>
        <a:bodyPr/>
        <a:lstStyle/>
        <a:p>
          <a:endParaRPr lang="en-US"/>
        </a:p>
      </dgm:t>
    </dgm:pt>
    <dgm:pt modelId="{9D62B9DF-347D-4A81-BBC8-8ECF26FEB124}" type="sibTrans" cxnId="{DD2D45DD-B4F2-4EB6-B804-314A9E0299E5}">
      <dgm:prSet/>
      <dgm:spPr/>
      <dgm:t>
        <a:bodyPr/>
        <a:lstStyle/>
        <a:p>
          <a:endParaRPr lang="en-US"/>
        </a:p>
      </dgm:t>
    </dgm:pt>
    <dgm:pt modelId="{A0AF2FCE-B137-427A-BA4F-75E9994A941D}">
      <dgm:prSet phldrT="[Text]"/>
      <dgm:spPr/>
      <dgm:t>
        <a:bodyPr/>
        <a:lstStyle/>
        <a:p>
          <a:r>
            <a:rPr lang="en-US" dirty="0" smtClean="0"/>
            <a:t>Audi</a:t>
          </a:r>
          <a:endParaRPr lang="en-US" dirty="0"/>
        </a:p>
      </dgm:t>
    </dgm:pt>
    <dgm:pt modelId="{840ED924-E825-4AAD-BFE8-9CCCE07324BE}" type="parTrans" cxnId="{F052998C-7125-439E-BE7F-DCC611CE9B4B}">
      <dgm:prSet/>
      <dgm:spPr/>
      <dgm:t>
        <a:bodyPr/>
        <a:lstStyle/>
        <a:p>
          <a:endParaRPr lang="en-US"/>
        </a:p>
      </dgm:t>
    </dgm:pt>
    <dgm:pt modelId="{F187CA4F-19C7-48B3-8A05-808D3C602953}" type="sibTrans" cxnId="{F052998C-7125-439E-BE7F-DCC611CE9B4B}">
      <dgm:prSet/>
      <dgm:spPr/>
      <dgm:t>
        <a:bodyPr/>
        <a:lstStyle/>
        <a:p>
          <a:endParaRPr lang="en-US"/>
        </a:p>
      </dgm:t>
    </dgm:pt>
    <dgm:pt modelId="{6044E4D3-AAD0-4672-9F54-F27065B3C5FD}">
      <dgm:prSet phldrT="[Text]"/>
      <dgm:spPr/>
      <dgm:t>
        <a:bodyPr/>
        <a:lstStyle/>
        <a:p>
          <a:r>
            <a:rPr lang="en-US" dirty="0" smtClean="0"/>
            <a:t>BMW</a:t>
          </a:r>
          <a:endParaRPr lang="en-US" dirty="0"/>
        </a:p>
      </dgm:t>
    </dgm:pt>
    <dgm:pt modelId="{B8CE3A35-E9C8-4F3F-B5AA-11031971DDC8}" type="parTrans" cxnId="{2026F6C8-DC92-481A-BEEC-37FEAF3F03AA}">
      <dgm:prSet/>
      <dgm:spPr/>
      <dgm:t>
        <a:bodyPr/>
        <a:lstStyle/>
        <a:p>
          <a:endParaRPr lang="en-US"/>
        </a:p>
      </dgm:t>
    </dgm:pt>
    <dgm:pt modelId="{1A54937A-5FBE-4DAE-8356-A6C3778F7AFB}" type="sibTrans" cxnId="{2026F6C8-DC92-481A-BEEC-37FEAF3F03AA}">
      <dgm:prSet/>
      <dgm:spPr/>
      <dgm:t>
        <a:bodyPr/>
        <a:lstStyle/>
        <a:p>
          <a:endParaRPr lang="en-US"/>
        </a:p>
      </dgm:t>
    </dgm:pt>
    <dgm:pt modelId="{4262A71C-8288-43AD-B85B-DDAAAFE3A7A3}">
      <dgm:prSet phldrT="[Text]"/>
      <dgm:spPr/>
      <dgm:t>
        <a:bodyPr/>
        <a:lstStyle/>
        <a:p>
          <a:r>
            <a:rPr lang="en-US" dirty="0" smtClean="0"/>
            <a:t>Volkswagen</a:t>
          </a:r>
          <a:endParaRPr lang="en-US" dirty="0"/>
        </a:p>
      </dgm:t>
    </dgm:pt>
    <dgm:pt modelId="{EF6F32D7-BDE8-4F27-B530-74A9852C3D04}" type="parTrans" cxnId="{BFA66F76-C891-43A7-A424-0EA645581125}">
      <dgm:prSet/>
      <dgm:spPr/>
      <dgm:t>
        <a:bodyPr/>
        <a:lstStyle/>
        <a:p>
          <a:endParaRPr lang="en-US"/>
        </a:p>
      </dgm:t>
    </dgm:pt>
    <dgm:pt modelId="{B2EFF083-A006-40F7-B744-020B1844300F}" type="sibTrans" cxnId="{BFA66F76-C891-43A7-A424-0EA645581125}">
      <dgm:prSet/>
      <dgm:spPr/>
      <dgm:t>
        <a:bodyPr/>
        <a:lstStyle/>
        <a:p>
          <a:endParaRPr lang="en-US"/>
        </a:p>
      </dgm:t>
    </dgm:pt>
    <dgm:pt modelId="{A6491CA0-1095-41B1-8671-1114B37272AC}">
      <dgm:prSet phldrT="[Text]"/>
      <dgm:spPr/>
      <dgm:t>
        <a:bodyPr/>
        <a:lstStyle/>
        <a:p>
          <a:r>
            <a:rPr lang="en-US" dirty="0" smtClean="0"/>
            <a:t>Mercedes Benz</a:t>
          </a:r>
          <a:endParaRPr lang="en-US" dirty="0"/>
        </a:p>
      </dgm:t>
    </dgm:pt>
    <dgm:pt modelId="{F22B38AE-2FA8-4B16-9936-5450B5A015AA}" type="parTrans" cxnId="{FDF2D563-F714-4003-A7C4-1F56E0FBDDAF}">
      <dgm:prSet/>
      <dgm:spPr/>
      <dgm:t>
        <a:bodyPr/>
        <a:lstStyle/>
        <a:p>
          <a:endParaRPr lang="en-US"/>
        </a:p>
      </dgm:t>
    </dgm:pt>
    <dgm:pt modelId="{AAC15A0B-3388-4CBC-9B18-3A742592DD75}" type="sibTrans" cxnId="{FDF2D563-F714-4003-A7C4-1F56E0FBDDAF}">
      <dgm:prSet/>
      <dgm:spPr/>
      <dgm:t>
        <a:bodyPr/>
        <a:lstStyle/>
        <a:p>
          <a:endParaRPr lang="en-US"/>
        </a:p>
      </dgm:t>
    </dgm:pt>
    <dgm:pt modelId="{6007893E-5842-4D86-B3E8-4AD05B6B235B}" type="pres">
      <dgm:prSet presAssocID="{10A1C28A-D988-42BA-BAF4-EB1921C8C807}" presName="diagram" presStyleCnt="0">
        <dgm:presLayoutVars>
          <dgm:chMax val="1"/>
          <dgm:dir val="rev"/>
          <dgm:animLvl val="ctr"/>
          <dgm:resizeHandles val="exact"/>
        </dgm:presLayoutVars>
      </dgm:prSet>
      <dgm:spPr/>
      <dgm:t>
        <a:bodyPr/>
        <a:lstStyle/>
        <a:p>
          <a:endParaRPr lang="en-US"/>
        </a:p>
      </dgm:t>
    </dgm:pt>
    <dgm:pt modelId="{A5DDC548-CF1A-4F66-A402-0F1FE6A6F0C0}" type="pres">
      <dgm:prSet presAssocID="{10A1C28A-D988-42BA-BAF4-EB1921C8C807}" presName="matrix" presStyleCnt="0"/>
      <dgm:spPr/>
    </dgm:pt>
    <dgm:pt modelId="{375FFD52-098C-4CAB-9CD9-D7B991139597}" type="pres">
      <dgm:prSet presAssocID="{10A1C28A-D988-42BA-BAF4-EB1921C8C807}" presName="tile1" presStyleLbl="node1" presStyleIdx="0" presStyleCnt="4" custLinFactNeighborY="0"/>
      <dgm:spPr/>
      <dgm:t>
        <a:bodyPr/>
        <a:lstStyle/>
        <a:p>
          <a:endParaRPr lang="en-US"/>
        </a:p>
      </dgm:t>
    </dgm:pt>
    <dgm:pt modelId="{1E52A6FA-568F-4010-B034-994C1D2247EC}" type="pres">
      <dgm:prSet presAssocID="{10A1C28A-D988-42BA-BAF4-EB1921C8C807}" presName="tile1text" presStyleLbl="node1" presStyleIdx="0" presStyleCnt="4">
        <dgm:presLayoutVars>
          <dgm:chMax val="0"/>
          <dgm:chPref val="0"/>
          <dgm:bulletEnabled val="1"/>
        </dgm:presLayoutVars>
      </dgm:prSet>
      <dgm:spPr/>
      <dgm:t>
        <a:bodyPr/>
        <a:lstStyle/>
        <a:p>
          <a:endParaRPr lang="en-US"/>
        </a:p>
      </dgm:t>
    </dgm:pt>
    <dgm:pt modelId="{FE3FA21C-FDFF-4325-BA05-700E281C9F51}" type="pres">
      <dgm:prSet presAssocID="{10A1C28A-D988-42BA-BAF4-EB1921C8C807}" presName="tile2" presStyleLbl="node1" presStyleIdx="1" presStyleCnt="4"/>
      <dgm:spPr/>
      <dgm:t>
        <a:bodyPr/>
        <a:lstStyle/>
        <a:p>
          <a:endParaRPr lang="en-US"/>
        </a:p>
      </dgm:t>
    </dgm:pt>
    <dgm:pt modelId="{98EA951C-FB8A-46B0-9D42-B168F20CF3D2}" type="pres">
      <dgm:prSet presAssocID="{10A1C28A-D988-42BA-BAF4-EB1921C8C807}" presName="tile2text" presStyleLbl="node1" presStyleIdx="1" presStyleCnt="4">
        <dgm:presLayoutVars>
          <dgm:chMax val="0"/>
          <dgm:chPref val="0"/>
          <dgm:bulletEnabled val="1"/>
        </dgm:presLayoutVars>
      </dgm:prSet>
      <dgm:spPr/>
      <dgm:t>
        <a:bodyPr/>
        <a:lstStyle/>
        <a:p>
          <a:endParaRPr lang="en-US"/>
        </a:p>
      </dgm:t>
    </dgm:pt>
    <dgm:pt modelId="{BE3AAC24-4424-464C-BC96-970A59A7E9B1}" type="pres">
      <dgm:prSet presAssocID="{10A1C28A-D988-42BA-BAF4-EB1921C8C807}" presName="tile3" presStyleLbl="node1" presStyleIdx="2" presStyleCnt="4"/>
      <dgm:spPr/>
      <dgm:t>
        <a:bodyPr/>
        <a:lstStyle/>
        <a:p>
          <a:endParaRPr lang="en-US"/>
        </a:p>
      </dgm:t>
    </dgm:pt>
    <dgm:pt modelId="{F6120E3D-72EB-49E8-B3D6-90569C62438C}" type="pres">
      <dgm:prSet presAssocID="{10A1C28A-D988-42BA-BAF4-EB1921C8C807}" presName="tile3text" presStyleLbl="node1" presStyleIdx="2" presStyleCnt="4">
        <dgm:presLayoutVars>
          <dgm:chMax val="0"/>
          <dgm:chPref val="0"/>
          <dgm:bulletEnabled val="1"/>
        </dgm:presLayoutVars>
      </dgm:prSet>
      <dgm:spPr/>
      <dgm:t>
        <a:bodyPr/>
        <a:lstStyle/>
        <a:p>
          <a:endParaRPr lang="en-US"/>
        </a:p>
      </dgm:t>
    </dgm:pt>
    <dgm:pt modelId="{56660715-82B0-4877-977C-BC2B68AC4CCC}" type="pres">
      <dgm:prSet presAssocID="{10A1C28A-D988-42BA-BAF4-EB1921C8C807}" presName="tile4" presStyleLbl="node1" presStyleIdx="3" presStyleCnt="4" custLinFactNeighborY="-728"/>
      <dgm:spPr/>
      <dgm:t>
        <a:bodyPr/>
        <a:lstStyle/>
        <a:p>
          <a:endParaRPr lang="en-US"/>
        </a:p>
      </dgm:t>
    </dgm:pt>
    <dgm:pt modelId="{BC7A18DD-EC41-4DF3-AFF8-F9B32E4E4265}" type="pres">
      <dgm:prSet presAssocID="{10A1C28A-D988-42BA-BAF4-EB1921C8C807}" presName="tile4text" presStyleLbl="node1" presStyleIdx="3" presStyleCnt="4">
        <dgm:presLayoutVars>
          <dgm:chMax val="0"/>
          <dgm:chPref val="0"/>
          <dgm:bulletEnabled val="1"/>
        </dgm:presLayoutVars>
      </dgm:prSet>
      <dgm:spPr/>
      <dgm:t>
        <a:bodyPr/>
        <a:lstStyle/>
        <a:p>
          <a:endParaRPr lang="en-US"/>
        </a:p>
      </dgm:t>
    </dgm:pt>
    <dgm:pt modelId="{08523BC9-7BAE-49F0-B04E-B2700253A2C7}" type="pres">
      <dgm:prSet presAssocID="{10A1C28A-D988-42BA-BAF4-EB1921C8C807}" presName="centerTile" presStyleLbl="fgShp" presStyleIdx="0" presStyleCnt="1">
        <dgm:presLayoutVars>
          <dgm:chMax val="0"/>
          <dgm:chPref val="0"/>
        </dgm:presLayoutVars>
      </dgm:prSet>
      <dgm:spPr/>
      <dgm:t>
        <a:bodyPr/>
        <a:lstStyle/>
        <a:p>
          <a:endParaRPr lang="en-US"/>
        </a:p>
      </dgm:t>
    </dgm:pt>
  </dgm:ptLst>
  <dgm:cxnLst>
    <dgm:cxn modelId="{B0EFFCFD-6FC8-4C5E-8901-4A6E1FFCAE8B}" type="presOf" srcId="{A0AF2FCE-B137-427A-BA4F-75E9994A941D}" destId="{FE3FA21C-FDFF-4325-BA05-700E281C9F51}" srcOrd="0" destOrd="0" presId="urn:microsoft.com/office/officeart/2005/8/layout/matrix1"/>
    <dgm:cxn modelId="{28F4EA76-1F83-445F-9726-A65351118DD4}" type="presOf" srcId="{4262A71C-8288-43AD-B85B-DDAAAFE3A7A3}" destId="{56660715-82B0-4877-977C-BC2B68AC4CCC}" srcOrd="0" destOrd="0" presId="urn:microsoft.com/office/officeart/2005/8/layout/matrix1"/>
    <dgm:cxn modelId="{61EAD612-7862-4547-B41E-E2088F6CB473}" type="presOf" srcId="{A6491CA0-1095-41B1-8671-1114B37272AC}" destId="{BE3AAC24-4424-464C-BC96-970A59A7E9B1}" srcOrd="0" destOrd="0" presId="urn:microsoft.com/office/officeart/2005/8/layout/matrix1"/>
    <dgm:cxn modelId="{2026F6C8-DC92-481A-BEEC-37FEAF3F03AA}" srcId="{89278086-5DA1-4C24-BFB6-296FBC27581E}" destId="{6044E4D3-AAD0-4672-9F54-F27065B3C5FD}" srcOrd="1" destOrd="0" parTransId="{B8CE3A35-E9C8-4F3F-B5AA-11031971DDC8}" sibTransId="{1A54937A-5FBE-4DAE-8356-A6C3778F7AFB}"/>
    <dgm:cxn modelId="{B309AC7B-00D9-438F-8085-6FFC5D354648}" type="presOf" srcId="{6044E4D3-AAD0-4672-9F54-F27065B3C5FD}" destId="{1E52A6FA-568F-4010-B034-994C1D2247EC}" srcOrd="1" destOrd="0" presId="urn:microsoft.com/office/officeart/2005/8/layout/matrix1"/>
    <dgm:cxn modelId="{A65377DC-411B-4F5D-A79C-2FE7EAFF3486}" type="presOf" srcId="{6044E4D3-AAD0-4672-9F54-F27065B3C5FD}" destId="{375FFD52-098C-4CAB-9CD9-D7B991139597}" srcOrd="0" destOrd="0" presId="urn:microsoft.com/office/officeart/2005/8/layout/matrix1"/>
    <dgm:cxn modelId="{F59F45B0-CEB6-42E1-8B21-1C3E65ECCC1D}" type="presOf" srcId="{10A1C28A-D988-42BA-BAF4-EB1921C8C807}" destId="{6007893E-5842-4D86-B3E8-4AD05B6B235B}" srcOrd="0" destOrd="0" presId="urn:microsoft.com/office/officeart/2005/8/layout/matrix1"/>
    <dgm:cxn modelId="{7ECB1C68-DB2E-41F7-B6BC-A2ECC3DB2051}" type="presOf" srcId="{89278086-5DA1-4C24-BFB6-296FBC27581E}" destId="{08523BC9-7BAE-49F0-B04E-B2700253A2C7}" srcOrd="0" destOrd="0" presId="urn:microsoft.com/office/officeart/2005/8/layout/matrix1"/>
    <dgm:cxn modelId="{A166F38A-B8EF-4155-8D95-034B2C6A08CB}" type="presOf" srcId="{4262A71C-8288-43AD-B85B-DDAAAFE3A7A3}" destId="{BC7A18DD-EC41-4DF3-AFF8-F9B32E4E4265}" srcOrd="1" destOrd="0" presId="urn:microsoft.com/office/officeart/2005/8/layout/matrix1"/>
    <dgm:cxn modelId="{DD2D45DD-B4F2-4EB6-B804-314A9E0299E5}" srcId="{10A1C28A-D988-42BA-BAF4-EB1921C8C807}" destId="{89278086-5DA1-4C24-BFB6-296FBC27581E}" srcOrd="0" destOrd="0" parTransId="{D6E048E0-E616-4070-8AEF-EC8F7F54B503}" sibTransId="{9D62B9DF-347D-4A81-BBC8-8ECF26FEB124}"/>
    <dgm:cxn modelId="{28C6C806-31B8-41AD-96CA-993628DBDE56}" type="presOf" srcId="{A6491CA0-1095-41B1-8671-1114B37272AC}" destId="{F6120E3D-72EB-49E8-B3D6-90569C62438C}" srcOrd="1" destOrd="0" presId="urn:microsoft.com/office/officeart/2005/8/layout/matrix1"/>
    <dgm:cxn modelId="{E741E380-AB2A-4D80-AAFE-AEDE8D3AA0E2}" type="presOf" srcId="{A0AF2FCE-B137-427A-BA4F-75E9994A941D}" destId="{98EA951C-FB8A-46B0-9D42-B168F20CF3D2}" srcOrd="1" destOrd="0" presId="urn:microsoft.com/office/officeart/2005/8/layout/matrix1"/>
    <dgm:cxn modelId="{BFA66F76-C891-43A7-A424-0EA645581125}" srcId="{89278086-5DA1-4C24-BFB6-296FBC27581E}" destId="{4262A71C-8288-43AD-B85B-DDAAAFE3A7A3}" srcOrd="2" destOrd="0" parTransId="{EF6F32D7-BDE8-4F27-B530-74A9852C3D04}" sibTransId="{B2EFF083-A006-40F7-B744-020B1844300F}"/>
    <dgm:cxn modelId="{FDF2D563-F714-4003-A7C4-1F56E0FBDDAF}" srcId="{89278086-5DA1-4C24-BFB6-296FBC27581E}" destId="{A6491CA0-1095-41B1-8671-1114B37272AC}" srcOrd="3" destOrd="0" parTransId="{F22B38AE-2FA8-4B16-9936-5450B5A015AA}" sibTransId="{AAC15A0B-3388-4CBC-9B18-3A742592DD75}"/>
    <dgm:cxn modelId="{F052998C-7125-439E-BE7F-DCC611CE9B4B}" srcId="{89278086-5DA1-4C24-BFB6-296FBC27581E}" destId="{A0AF2FCE-B137-427A-BA4F-75E9994A941D}" srcOrd="0" destOrd="0" parTransId="{840ED924-E825-4AAD-BFE8-9CCCE07324BE}" sibTransId="{F187CA4F-19C7-48B3-8A05-808D3C602953}"/>
    <dgm:cxn modelId="{2FB9EED4-44C9-4B4D-89AA-A854B8847BDF}" type="presParOf" srcId="{6007893E-5842-4D86-B3E8-4AD05B6B235B}" destId="{A5DDC548-CF1A-4F66-A402-0F1FE6A6F0C0}" srcOrd="0" destOrd="0" presId="urn:microsoft.com/office/officeart/2005/8/layout/matrix1"/>
    <dgm:cxn modelId="{899EFADA-7A50-435C-B1E6-9A52C24C2299}" type="presParOf" srcId="{A5DDC548-CF1A-4F66-A402-0F1FE6A6F0C0}" destId="{375FFD52-098C-4CAB-9CD9-D7B991139597}" srcOrd="0" destOrd="0" presId="urn:microsoft.com/office/officeart/2005/8/layout/matrix1"/>
    <dgm:cxn modelId="{F58A45D7-EFC9-4C1E-B407-2C4EB8715854}" type="presParOf" srcId="{A5DDC548-CF1A-4F66-A402-0F1FE6A6F0C0}" destId="{1E52A6FA-568F-4010-B034-994C1D2247EC}" srcOrd="1" destOrd="0" presId="urn:microsoft.com/office/officeart/2005/8/layout/matrix1"/>
    <dgm:cxn modelId="{DC45394E-9EFC-4EB3-A80B-5001121F3D3B}" type="presParOf" srcId="{A5DDC548-CF1A-4F66-A402-0F1FE6A6F0C0}" destId="{FE3FA21C-FDFF-4325-BA05-700E281C9F51}" srcOrd="2" destOrd="0" presId="urn:microsoft.com/office/officeart/2005/8/layout/matrix1"/>
    <dgm:cxn modelId="{1556F5B6-F29E-4750-9CDB-E910DD61DB3B}" type="presParOf" srcId="{A5DDC548-CF1A-4F66-A402-0F1FE6A6F0C0}" destId="{98EA951C-FB8A-46B0-9D42-B168F20CF3D2}" srcOrd="3" destOrd="0" presId="urn:microsoft.com/office/officeart/2005/8/layout/matrix1"/>
    <dgm:cxn modelId="{E331B4E8-BF07-40F1-98F5-81D9EE77C37E}" type="presParOf" srcId="{A5DDC548-CF1A-4F66-A402-0F1FE6A6F0C0}" destId="{BE3AAC24-4424-464C-BC96-970A59A7E9B1}" srcOrd="4" destOrd="0" presId="urn:microsoft.com/office/officeart/2005/8/layout/matrix1"/>
    <dgm:cxn modelId="{4D8D7860-6DC5-43F1-B4E0-C6DF60A1FA3B}" type="presParOf" srcId="{A5DDC548-CF1A-4F66-A402-0F1FE6A6F0C0}" destId="{F6120E3D-72EB-49E8-B3D6-90569C62438C}" srcOrd="5" destOrd="0" presId="urn:microsoft.com/office/officeart/2005/8/layout/matrix1"/>
    <dgm:cxn modelId="{C85DFD2B-8BD1-4A53-B786-0F13F04304F3}" type="presParOf" srcId="{A5DDC548-CF1A-4F66-A402-0F1FE6A6F0C0}" destId="{56660715-82B0-4877-977C-BC2B68AC4CCC}" srcOrd="6" destOrd="0" presId="urn:microsoft.com/office/officeart/2005/8/layout/matrix1"/>
    <dgm:cxn modelId="{E1856DFD-3F43-4FB6-A811-E3FEAB92531A}" type="presParOf" srcId="{A5DDC548-CF1A-4F66-A402-0F1FE6A6F0C0}" destId="{BC7A18DD-EC41-4DF3-AFF8-F9B32E4E4265}" srcOrd="7" destOrd="0" presId="urn:microsoft.com/office/officeart/2005/8/layout/matrix1"/>
    <dgm:cxn modelId="{76EA046C-9996-4925-9BBC-D27C946F7414}" type="presParOf" srcId="{6007893E-5842-4D86-B3E8-4AD05B6B235B}" destId="{08523BC9-7BAE-49F0-B04E-B2700253A2C7}" srcOrd="1" destOrd="0" presId="urn:microsoft.com/office/officeart/2005/8/layout/matrix1"/>
  </dgm:cxnLst>
  <dgm:bg/>
  <dgm:whole/>
</dgm:dataModel>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7181F0-5703-498E-ADE3-39534A92DF25}"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DB5B6-E40C-41C0-9F4C-5A713974D7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7181F0-5703-498E-ADE3-39534A92DF25}" type="datetimeFigureOut">
              <a:rPr lang="en-US" smtClean="0"/>
              <a:pPr/>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DB5B6-E40C-41C0-9F4C-5A713974D75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harpperformance.com.au/" TargetMode="Externa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harpperformance.com.au/european-car-service-south-melbourn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hyperlink" Target="http://sharpperformance.com.au/about-us/" TargetMode="Externa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harpperformance.com.au/european-car-service-south-melbourn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harpperformance.com.au/about-us/"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sharp@sharpperformance.com.au" TargetMode="External"/><Relationship Id="rId2" Type="http://schemas.openxmlformats.org/officeDocument/2006/relationships/hyperlink" Target="http://sharpperformance.com.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46712" cy="1219200"/>
          </a:xfrm>
        </p:spPr>
        <p:txBody>
          <a:bodyPr>
            <a:normAutofit/>
          </a:bodyPr>
          <a:lstStyle/>
          <a:p>
            <a:pPr algn="ctr"/>
            <a:r>
              <a:rPr lang="en-US" sz="2400" dirty="0" smtClean="0"/>
              <a:t>Sharpperformance – A Good Service Center for your Luxury Car</a:t>
            </a:r>
            <a:endParaRPr lang="en-US" sz="2400" dirty="0"/>
          </a:p>
        </p:txBody>
      </p:sp>
      <p:pic>
        <p:nvPicPr>
          <p:cNvPr id="8" name="Picture Placeholder 7" descr="Untitled-1.jpg">
            <a:hlinkClick r:id="rId2"/>
          </p:cNvPr>
          <p:cNvPicPr>
            <a:picLocks noGrp="1" noChangeAspect="1"/>
          </p:cNvPicPr>
          <p:nvPr>
            <p:ph type="pic" idx="1"/>
          </p:nvPr>
        </p:nvPicPr>
        <p:blipFill>
          <a:blip r:embed="rId3"/>
          <a:srcRect l="1925" r="1925"/>
          <a:stretch>
            <a:fillRect/>
          </a:stretch>
        </p:blipFill>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Introduction to the Sharp Performance</a:t>
            </a:r>
            <a:endParaRPr lang="en-US" sz="3600" dirty="0"/>
          </a:p>
        </p:txBody>
      </p:sp>
      <p:sp>
        <p:nvSpPr>
          <p:cNvPr id="3" name="Content Placeholder 2"/>
          <p:cNvSpPr>
            <a:spLocks noGrp="1"/>
          </p:cNvSpPr>
          <p:nvPr>
            <p:ph idx="1"/>
          </p:nvPr>
        </p:nvSpPr>
        <p:spPr/>
        <p:txBody>
          <a:bodyPr>
            <a:normAutofit/>
          </a:bodyPr>
          <a:lstStyle/>
          <a:p>
            <a:pPr algn="just">
              <a:buNone/>
            </a:pPr>
            <a:r>
              <a:rPr lang="en-US" sz="1600" dirty="0" smtClean="0"/>
              <a:t>       Sharp </a:t>
            </a:r>
            <a:r>
              <a:rPr lang="en-US" sz="1600" dirty="0"/>
              <a:t>Performance is a Melbourne based Car Servicing and Repairing Services providing Company.  It is basically situated in South Melbourne. Since 1985, Sharp Performance has been delivering high quality car repairing services to their clients. We believe in maintaining long term relationships with our clients. We are known to have one of the biggest workshops in Australia. European cars are known to be the most expensive and comfortable cars in the whole world. Everybody cannot handle servicing and repairing of these cars. We have a team of experts and hard working people to serve you the best </a:t>
            </a:r>
            <a:r>
              <a:rPr lang="en-US" sz="1600" dirty="0">
                <a:hlinkClick r:id="rId2"/>
              </a:rPr>
              <a:t>European Car Servicing Services</a:t>
            </a:r>
            <a:r>
              <a:rPr lang="en-US" sz="1600" dirty="0"/>
              <a:t>. </a:t>
            </a:r>
          </a:p>
          <a:p>
            <a:pPr>
              <a:buNone/>
            </a:pPr>
            <a:endParaRPr lang="en-US" dirty="0" smtClean="0"/>
          </a:p>
          <a:p>
            <a:pPr>
              <a:buNone/>
            </a:pPr>
            <a:endParaRPr lang="en-US" dirty="0"/>
          </a:p>
        </p:txBody>
      </p:sp>
      <p:pic>
        <p:nvPicPr>
          <p:cNvPr id="1027" name="Picture 3" descr="D:\Shilpa Back Up(12 July 2013)\Shilpa\sharpperformance\SMO details\Brabus Melbourne.jpg"/>
          <p:cNvPicPr>
            <a:picLocks noChangeAspect="1" noChangeArrowheads="1"/>
          </p:cNvPicPr>
          <p:nvPr/>
        </p:nvPicPr>
        <p:blipFill>
          <a:blip r:embed="rId3"/>
          <a:srcRect/>
          <a:stretch>
            <a:fillRect/>
          </a:stretch>
        </p:blipFill>
        <p:spPr bwMode="auto">
          <a:xfrm>
            <a:off x="1447800" y="4038600"/>
            <a:ext cx="6096000" cy="1981200"/>
          </a:xfrm>
          <a:prstGeom prst="rect">
            <a:avLst/>
          </a:prstGeom>
          <a:noFill/>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Our Specialization</a:t>
            </a:r>
            <a:endParaRPr lang="en-US" sz="3600" dirty="0"/>
          </a:p>
        </p:txBody>
      </p:sp>
      <p:sp>
        <p:nvSpPr>
          <p:cNvPr id="3" name="Content Placeholder 2"/>
          <p:cNvSpPr>
            <a:spLocks noGrp="1"/>
          </p:cNvSpPr>
          <p:nvPr>
            <p:ph sz="half" idx="1"/>
          </p:nvPr>
        </p:nvSpPr>
        <p:spPr>
          <a:xfrm>
            <a:off x="457200" y="1600200"/>
            <a:ext cx="4038600" cy="5105400"/>
          </a:xfrm>
        </p:spPr>
        <p:txBody>
          <a:bodyPr>
            <a:noAutofit/>
          </a:bodyPr>
          <a:lstStyle/>
          <a:p>
            <a:pPr>
              <a:buNone/>
            </a:pPr>
            <a:r>
              <a:rPr lang="en-US" sz="1600" b="1" dirty="0"/>
              <a:t>We are specialists in</a:t>
            </a:r>
            <a:r>
              <a:rPr lang="en-US" sz="1600" b="1" dirty="0" smtClean="0"/>
              <a:t>:</a:t>
            </a:r>
          </a:p>
          <a:p>
            <a:pPr>
              <a:buNone/>
            </a:pPr>
            <a:endParaRPr lang="en-US" sz="1600" b="1" dirty="0" smtClean="0"/>
          </a:p>
          <a:p>
            <a:pPr algn="just">
              <a:buNone/>
            </a:pPr>
            <a:r>
              <a:rPr lang="en-US" sz="1600" dirty="0" smtClean="0"/>
              <a:t>    </a:t>
            </a:r>
            <a:r>
              <a:rPr lang="en-US" sz="1400" dirty="0" smtClean="0"/>
              <a:t>    We </a:t>
            </a:r>
            <a:r>
              <a:rPr lang="en-US" sz="1400" dirty="0"/>
              <a:t>are famous as the </a:t>
            </a:r>
            <a:r>
              <a:rPr lang="en-US" sz="1400" dirty="0">
                <a:hlinkClick r:id="rId2"/>
              </a:rPr>
              <a:t>European specialists</a:t>
            </a:r>
            <a:r>
              <a:rPr lang="en-US" sz="1400" dirty="0"/>
              <a:t> and have the biggest workshop in Australia. We have 27 years of experience in servicing, repairing and maintaining all types of European cars including Audi, BMW, Mercedes Benz, and other luxury cars as well. We make use of all the new and advanced technologies to make it sure that you and your car are getting reliable and trustworthy repairing and maintenance services. We are specialized in</a:t>
            </a:r>
            <a:r>
              <a:rPr lang="en-US" sz="1400" dirty="0" smtClean="0"/>
              <a:t>:</a:t>
            </a:r>
          </a:p>
          <a:p>
            <a:pPr algn="just">
              <a:buNone/>
            </a:pPr>
            <a:endParaRPr lang="en-US" sz="1400" dirty="0" smtClean="0"/>
          </a:p>
          <a:p>
            <a:pPr lvl="0">
              <a:buFont typeface="Wingdings" pitchFamily="2" charset="2"/>
              <a:buChar char="v"/>
            </a:pPr>
            <a:r>
              <a:rPr lang="en-US" sz="1600" dirty="0" smtClean="0"/>
              <a:t>BMW                                                                         </a:t>
            </a:r>
          </a:p>
          <a:p>
            <a:pPr lvl="0">
              <a:buFont typeface="Wingdings" pitchFamily="2" charset="2"/>
              <a:buChar char="v"/>
            </a:pPr>
            <a:r>
              <a:rPr lang="en-US" sz="1600" dirty="0" smtClean="0"/>
              <a:t>Audi</a:t>
            </a:r>
            <a:endParaRPr lang="en-US" sz="1600" dirty="0"/>
          </a:p>
          <a:p>
            <a:pPr lvl="0">
              <a:buFont typeface="Wingdings" pitchFamily="2" charset="2"/>
              <a:buChar char="v"/>
            </a:pPr>
            <a:r>
              <a:rPr lang="en-US" sz="1600" dirty="0" smtClean="0"/>
              <a:t>Porsche Land Rover</a:t>
            </a:r>
            <a:endParaRPr lang="en-US" sz="1600" dirty="0"/>
          </a:p>
          <a:p>
            <a:pPr lvl="0">
              <a:buFont typeface="Wingdings" pitchFamily="2" charset="2"/>
              <a:buChar char="v"/>
            </a:pPr>
            <a:r>
              <a:rPr lang="en-US" sz="1600" dirty="0"/>
              <a:t>Volkswagen</a:t>
            </a:r>
          </a:p>
          <a:p>
            <a:pPr lvl="0">
              <a:buFont typeface="Wingdings" pitchFamily="2" charset="2"/>
              <a:buChar char="v"/>
            </a:pPr>
            <a:r>
              <a:rPr lang="en-US" sz="1600" dirty="0"/>
              <a:t>Mercedes Benz</a:t>
            </a:r>
          </a:p>
          <a:p>
            <a:pPr lvl="0">
              <a:buFont typeface="Wingdings" pitchFamily="2" charset="2"/>
              <a:buChar char="v"/>
            </a:pPr>
            <a:r>
              <a:rPr lang="en-US" sz="1600" dirty="0"/>
              <a:t>Mini Cooper</a:t>
            </a:r>
          </a:p>
          <a:p>
            <a:endParaRPr lang="en-US" sz="1600" dirty="0"/>
          </a:p>
        </p:txBody>
      </p:sp>
      <p:graphicFrame>
        <p:nvGraphicFramePr>
          <p:cNvPr id="13" name="Content Placeholder 12"/>
          <p:cNvGraphicFramePr>
            <a:graphicFrameLocks noGrp="1"/>
          </p:cNvGraphicFramePr>
          <p:nvPr>
            <p:ph sz="half" idx="2"/>
          </p:nvPr>
        </p:nvGraphicFramePr>
        <p:xfrm>
          <a:off x="4724400" y="1981200"/>
          <a:ext cx="3962400" cy="4144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b="1" dirty="0"/>
              <a:t>What Services do we offer? </a:t>
            </a:r>
            <a:endParaRPr lang="en-US" sz="3600" dirty="0"/>
          </a:p>
        </p:txBody>
      </p:sp>
      <p:sp>
        <p:nvSpPr>
          <p:cNvPr id="6" name="Content Placeholder 5"/>
          <p:cNvSpPr>
            <a:spLocks noGrp="1"/>
          </p:cNvSpPr>
          <p:nvPr>
            <p:ph idx="1"/>
          </p:nvPr>
        </p:nvSpPr>
        <p:spPr/>
        <p:txBody>
          <a:bodyPr>
            <a:normAutofit fontScale="70000" lnSpcReduction="20000"/>
          </a:bodyPr>
          <a:lstStyle/>
          <a:p>
            <a:pPr>
              <a:buNone/>
            </a:pPr>
            <a:r>
              <a:rPr lang="en-US" dirty="0" smtClean="0"/>
              <a:t>      </a:t>
            </a:r>
            <a:r>
              <a:rPr lang="en-US" sz="2400" dirty="0" smtClean="0"/>
              <a:t>Our </a:t>
            </a:r>
            <a:r>
              <a:rPr lang="en-US" sz="2400" dirty="0"/>
              <a:t>team of expert members and highly trained personals offer you high quality repairing and maintenance services. We assure you guaranteed services. The repairing services that we offer not only repair and service your car but they also enhance the efficiency of your royal cars. Our talented and experienced technicians can work on every type of luxury cars. </a:t>
            </a:r>
            <a:endParaRPr lang="en-US" sz="2400" dirty="0" smtClean="0"/>
          </a:p>
          <a:p>
            <a:pPr>
              <a:buNone/>
            </a:pPr>
            <a:endParaRPr lang="en-US" sz="2400" b="1" dirty="0"/>
          </a:p>
          <a:p>
            <a:pPr>
              <a:buNone/>
            </a:pPr>
            <a:r>
              <a:rPr lang="en-US" sz="2400" b="1" dirty="0" smtClean="0"/>
              <a:t>Services </a:t>
            </a:r>
            <a:r>
              <a:rPr lang="en-US" sz="2400" b="1" dirty="0"/>
              <a:t>offered by Sharp Performance include: </a:t>
            </a:r>
            <a:endParaRPr lang="en-US" sz="2400" b="1" dirty="0" smtClean="0"/>
          </a:p>
          <a:p>
            <a:pPr>
              <a:buNone/>
            </a:pPr>
            <a:endParaRPr lang="en-US" sz="2400" b="1" dirty="0"/>
          </a:p>
          <a:p>
            <a:pPr lvl="0">
              <a:buFont typeface="Wingdings" pitchFamily="2" charset="2"/>
              <a:buChar char="v"/>
            </a:pPr>
            <a:r>
              <a:rPr lang="en-US" sz="2600" dirty="0"/>
              <a:t>Timely Servicing for all your European cars</a:t>
            </a:r>
          </a:p>
          <a:p>
            <a:pPr lvl="0">
              <a:buFont typeface="Wingdings" pitchFamily="2" charset="2"/>
              <a:buChar char="v"/>
            </a:pPr>
            <a:r>
              <a:rPr lang="en-US" sz="2600" dirty="0"/>
              <a:t>Guaranteed servicing of your Mercedes Benz </a:t>
            </a:r>
          </a:p>
          <a:p>
            <a:pPr lvl="0">
              <a:buFont typeface="Wingdings" pitchFamily="2" charset="2"/>
              <a:buChar char="v"/>
            </a:pPr>
            <a:r>
              <a:rPr lang="en-US" sz="2600" dirty="0"/>
              <a:t>Mechanical repairs of all types of European cars including brakes, exhausts, suspension etc.</a:t>
            </a:r>
          </a:p>
          <a:p>
            <a:pPr lvl="0">
              <a:buFont typeface="Wingdings" pitchFamily="2" charset="2"/>
              <a:buChar char="v"/>
            </a:pPr>
            <a:r>
              <a:rPr lang="en-US" sz="2600" dirty="0"/>
              <a:t>Testing and Diagnose repairs</a:t>
            </a:r>
          </a:p>
          <a:p>
            <a:pPr lvl="0">
              <a:buFont typeface="Wingdings" pitchFamily="2" charset="2"/>
              <a:buChar char="v"/>
            </a:pPr>
            <a:r>
              <a:rPr lang="en-US" sz="2600" dirty="0"/>
              <a:t>Fuel injection servicing</a:t>
            </a:r>
          </a:p>
          <a:p>
            <a:pPr lvl="0">
              <a:buFont typeface="Wingdings" pitchFamily="2" charset="2"/>
              <a:buChar char="v"/>
            </a:pPr>
            <a:r>
              <a:rPr lang="en-US" sz="2600" dirty="0"/>
              <a:t>Wheel alignment and balancing </a:t>
            </a:r>
          </a:p>
          <a:p>
            <a:pPr lvl="0">
              <a:buFont typeface="Wingdings" pitchFamily="2" charset="2"/>
              <a:buChar char="v"/>
            </a:pPr>
            <a:r>
              <a:rPr lang="en-US" sz="2600" dirty="0"/>
              <a:t>Tire alignments and replacement</a:t>
            </a:r>
          </a:p>
          <a:p>
            <a:pPr lvl="0">
              <a:buFont typeface="Wingdings" pitchFamily="2" charset="2"/>
              <a:buChar char="v"/>
            </a:pPr>
            <a:r>
              <a:rPr lang="en-US" sz="2600" dirty="0"/>
              <a:t>Power upgrades </a:t>
            </a:r>
          </a:p>
          <a:p>
            <a:endParaRPr lang="en-US" dirty="0"/>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t>Why one should go for Sharp performance</a:t>
            </a:r>
            <a:r>
              <a:rPr lang="en-US" sz="3600" b="1" dirty="0" smtClean="0"/>
              <a:t>?</a:t>
            </a:r>
            <a:endParaRPr lang="en-US" sz="3600" dirty="0"/>
          </a:p>
        </p:txBody>
      </p:sp>
      <p:sp>
        <p:nvSpPr>
          <p:cNvPr id="3" name="Content Placeholder 2"/>
          <p:cNvSpPr>
            <a:spLocks noGrp="1"/>
          </p:cNvSpPr>
          <p:nvPr>
            <p:ph idx="1"/>
          </p:nvPr>
        </p:nvSpPr>
        <p:spPr/>
        <p:txBody>
          <a:bodyPr/>
          <a:lstStyle/>
          <a:p>
            <a:pPr lvl="0">
              <a:buFont typeface="Wingdings" pitchFamily="2" charset="2"/>
              <a:buChar char="v"/>
            </a:pPr>
            <a:endParaRPr lang="en-US" sz="1800" dirty="0" smtClean="0"/>
          </a:p>
          <a:p>
            <a:pPr lvl="0">
              <a:buFont typeface="Wingdings" pitchFamily="2" charset="2"/>
              <a:buChar char="v"/>
            </a:pPr>
            <a:r>
              <a:rPr lang="en-US" sz="1800" dirty="0" smtClean="0"/>
              <a:t>Concentrated services</a:t>
            </a:r>
          </a:p>
          <a:p>
            <a:pPr lvl="0">
              <a:buNone/>
            </a:pPr>
            <a:endParaRPr lang="en-US" sz="1800" dirty="0"/>
          </a:p>
          <a:p>
            <a:pPr lvl="0">
              <a:buFont typeface="Wingdings" pitchFamily="2" charset="2"/>
              <a:buChar char="v"/>
            </a:pPr>
            <a:r>
              <a:rPr lang="en-US" sz="1800" dirty="0"/>
              <a:t>Use of advanced tools and </a:t>
            </a:r>
            <a:r>
              <a:rPr lang="en-US" sz="1800" dirty="0" smtClean="0"/>
              <a:t>techniques</a:t>
            </a:r>
          </a:p>
          <a:p>
            <a:pPr lvl="0">
              <a:buNone/>
            </a:pPr>
            <a:endParaRPr lang="en-US" sz="1800" dirty="0"/>
          </a:p>
          <a:p>
            <a:pPr lvl="0">
              <a:buFont typeface="Wingdings" pitchFamily="2" charset="2"/>
              <a:buChar char="v"/>
            </a:pPr>
            <a:r>
              <a:rPr lang="en-US" sz="1800" dirty="0"/>
              <a:t>Guaranteed </a:t>
            </a:r>
            <a:r>
              <a:rPr lang="en-US" sz="1800" dirty="0" smtClean="0"/>
              <a:t>services</a:t>
            </a:r>
          </a:p>
          <a:p>
            <a:pPr lvl="0">
              <a:buNone/>
            </a:pPr>
            <a:endParaRPr lang="en-US" sz="1800" dirty="0"/>
          </a:p>
          <a:p>
            <a:pPr lvl="0">
              <a:buFont typeface="Wingdings" pitchFamily="2" charset="2"/>
              <a:buChar char="v"/>
            </a:pPr>
            <a:r>
              <a:rPr lang="en-US" sz="1800" dirty="0"/>
              <a:t>Customer </a:t>
            </a:r>
            <a:r>
              <a:rPr lang="en-US" sz="1800" dirty="0" smtClean="0"/>
              <a:t>satisfaction</a:t>
            </a:r>
          </a:p>
          <a:p>
            <a:pPr lvl="0">
              <a:buNone/>
            </a:pPr>
            <a:endParaRPr lang="en-US" sz="1800" dirty="0"/>
          </a:p>
          <a:p>
            <a:pPr lvl="0">
              <a:buFont typeface="Wingdings" pitchFamily="2" charset="2"/>
              <a:buChar char="v"/>
            </a:pPr>
            <a:r>
              <a:rPr lang="en-US" sz="1800" dirty="0"/>
              <a:t>Experienced and expert </a:t>
            </a:r>
            <a:r>
              <a:rPr lang="en-US" sz="1800" dirty="0" smtClean="0"/>
              <a:t>mechanics</a:t>
            </a:r>
          </a:p>
          <a:p>
            <a:pPr lvl="0">
              <a:buNone/>
            </a:pPr>
            <a:endParaRPr lang="en-US" sz="1800" dirty="0"/>
          </a:p>
          <a:p>
            <a:pPr lvl="0">
              <a:buFont typeface="Wingdings" pitchFamily="2" charset="2"/>
              <a:buChar char="v"/>
            </a:pPr>
            <a:r>
              <a:rPr lang="en-US" sz="1800" dirty="0"/>
              <a:t>Competitive prices</a:t>
            </a:r>
          </a:p>
          <a:p>
            <a:endParaRPr lang="en-US" dirty="0"/>
          </a:p>
        </p:txBody>
      </p:sp>
      <p:pic>
        <p:nvPicPr>
          <p:cNvPr id="3075" name="Picture 3" descr="D:\Shilpa Back Up(12 July 2013)\Shilpa\sharpperformance\SMO details\Sharp Performance.jpg">
            <a:hlinkClick r:id="rId2"/>
          </p:cNvPr>
          <p:cNvPicPr>
            <a:picLocks noChangeAspect="1" noChangeArrowheads="1"/>
          </p:cNvPicPr>
          <p:nvPr/>
        </p:nvPicPr>
        <p:blipFill>
          <a:blip r:embed="rId3"/>
          <a:srcRect/>
          <a:stretch>
            <a:fillRect/>
          </a:stretch>
        </p:blipFill>
        <p:spPr bwMode="auto">
          <a:xfrm>
            <a:off x="4191000" y="3048000"/>
            <a:ext cx="4489121" cy="2981325"/>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All Needed Requirements &amp; Services</a:t>
            </a:r>
            <a:endParaRPr lang="en-US" sz="3600" dirty="0"/>
          </a:p>
        </p:txBody>
      </p:sp>
      <p:sp>
        <p:nvSpPr>
          <p:cNvPr id="3" name="Content Placeholder 2"/>
          <p:cNvSpPr>
            <a:spLocks noGrp="1"/>
          </p:cNvSpPr>
          <p:nvPr>
            <p:ph sz="half" idx="1"/>
          </p:nvPr>
        </p:nvSpPr>
        <p:spPr/>
        <p:txBody>
          <a:bodyPr/>
          <a:lstStyle/>
          <a:p>
            <a:pPr>
              <a:buNone/>
            </a:pPr>
            <a:r>
              <a:rPr lang="en-US" sz="2000" dirty="0" smtClean="0"/>
              <a:t>    </a:t>
            </a:r>
          </a:p>
          <a:p>
            <a:pPr algn="just">
              <a:buNone/>
            </a:pPr>
            <a:r>
              <a:rPr lang="en-US" sz="2000" dirty="0"/>
              <a:t> </a:t>
            </a:r>
            <a:r>
              <a:rPr lang="en-US" sz="2000" dirty="0" smtClean="0"/>
              <a:t>     Sharp </a:t>
            </a:r>
            <a:r>
              <a:rPr lang="en-US" sz="2000" dirty="0"/>
              <a:t>Performance offers you all types of requirements that are necessary for your European cars. Starting from the very simple job of fuel injection we provide you all the related services like tire alignment, tire replacements and lots more. Experience the actual satisfaction and quality services with Sharp Performance. </a:t>
            </a:r>
          </a:p>
          <a:p>
            <a:pPr>
              <a:buNone/>
            </a:pPr>
            <a:endParaRPr lang="en-US" dirty="0"/>
          </a:p>
        </p:txBody>
      </p:sp>
      <p:pic>
        <p:nvPicPr>
          <p:cNvPr id="6" name="Content Placeholder 5" descr="Mercedes Benz Repair parts.jpg">
            <a:hlinkClick r:id="rId2"/>
          </p:cNvPr>
          <p:cNvPicPr>
            <a:picLocks noGrp="1" noChangeAspect="1"/>
          </p:cNvPicPr>
          <p:nvPr>
            <p:ph sz="half" idx="2"/>
          </p:nvPr>
        </p:nvPicPr>
        <p:blipFill>
          <a:blip r:embed="rId3"/>
          <a:stretch>
            <a:fillRect/>
          </a:stretch>
        </p:blipFill>
        <p:spPr>
          <a:xfrm>
            <a:off x="4800600" y="1828800"/>
            <a:ext cx="3886200" cy="37338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Contact Us Now</a:t>
            </a:r>
            <a:endParaRPr lang="en-US" dirty="0"/>
          </a:p>
        </p:txBody>
      </p:sp>
      <p:sp>
        <p:nvSpPr>
          <p:cNvPr id="7" name="Content Placeholder 6"/>
          <p:cNvSpPr>
            <a:spLocks noGrp="1"/>
          </p:cNvSpPr>
          <p:nvPr>
            <p:ph idx="1"/>
          </p:nvPr>
        </p:nvSpPr>
        <p:spPr/>
        <p:txBody>
          <a:bodyPr/>
          <a:lstStyle/>
          <a:p>
            <a:pPr>
              <a:buNone/>
            </a:pPr>
            <a:r>
              <a:rPr lang="en-US" b="1" dirty="0" smtClean="0"/>
              <a:t>   </a:t>
            </a:r>
          </a:p>
          <a:p>
            <a:pPr>
              <a:buNone/>
            </a:pPr>
            <a:r>
              <a:rPr lang="en-US" b="1" dirty="0"/>
              <a:t> </a:t>
            </a:r>
            <a:r>
              <a:rPr lang="en-US" b="1" dirty="0" smtClean="0"/>
              <a:t>  Sharpperformance</a:t>
            </a:r>
            <a:endParaRPr lang="en-US" b="1" dirty="0"/>
          </a:p>
          <a:p>
            <a:pPr>
              <a:buNone/>
            </a:pPr>
            <a:r>
              <a:rPr lang="en-US" dirty="0" smtClean="0"/>
              <a:t>   282 </a:t>
            </a:r>
            <a:r>
              <a:rPr lang="en-US" dirty="0"/>
              <a:t>Sturt Street. South Melbourne. 3205</a:t>
            </a:r>
          </a:p>
          <a:p>
            <a:pPr>
              <a:buNone/>
            </a:pPr>
            <a:r>
              <a:rPr lang="en-US" dirty="0" smtClean="0"/>
              <a:t>   Telephone</a:t>
            </a:r>
            <a:r>
              <a:rPr lang="en-US" dirty="0"/>
              <a:t>: (03) 9690 </a:t>
            </a:r>
            <a:r>
              <a:rPr lang="en-US" dirty="0" smtClean="0"/>
              <a:t>0377</a:t>
            </a:r>
          </a:p>
          <a:p>
            <a:pPr>
              <a:buNone/>
            </a:pPr>
            <a:r>
              <a:rPr lang="en-US" dirty="0"/>
              <a:t> </a:t>
            </a:r>
            <a:r>
              <a:rPr lang="en-US" dirty="0" smtClean="0"/>
              <a:t>   Fax: 0396905851</a:t>
            </a:r>
          </a:p>
          <a:p>
            <a:pPr>
              <a:buNone/>
            </a:pPr>
            <a:r>
              <a:rPr lang="en-US" dirty="0"/>
              <a:t> </a:t>
            </a:r>
            <a:r>
              <a:rPr lang="en-US" dirty="0" smtClean="0"/>
              <a:t>   Visit: </a:t>
            </a:r>
            <a:r>
              <a:rPr lang="en-US" dirty="0" smtClean="0">
                <a:hlinkClick r:id="rId2"/>
              </a:rPr>
              <a:t>http://sharpperformance.com.au</a:t>
            </a:r>
            <a:r>
              <a:rPr lang="en-US" dirty="0" smtClean="0"/>
              <a:t> </a:t>
            </a:r>
          </a:p>
          <a:p>
            <a:pPr>
              <a:buNone/>
            </a:pPr>
            <a:r>
              <a:rPr lang="en-US" dirty="0"/>
              <a:t> </a:t>
            </a:r>
            <a:r>
              <a:rPr lang="en-US" dirty="0" smtClean="0"/>
              <a:t>   Mail: </a:t>
            </a:r>
            <a:r>
              <a:rPr lang="en-US" dirty="0" smtClean="0">
                <a:hlinkClick r:id="rId3"/>
              </a:rPr>
              <a:t>sharp@sharpperformance.com.au</a:t>
            </a:r>
            <a:r>
              <a:rPr lang="en-US" dirty="0" smtClean="0"/>
              <a:t> </a:t>
            </a:r>
            <a:endParaRPr lang="en-US" dirty="0"/>
          </a:p>
          <a:p>
            <a:endParaRPr lang="en-US" dirty="0"/>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476</Words>
  <Application>Microsoft Office PowerPoint</Application>
  <PresentationFormat>On-screen Show (4:3)</PresentationFormat>
  <Paragraphs>56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Sharpperformance – A Good Service Center for your Luxury Car</vt:lpstr>
      <vt:lpstr>Introduction to the Sharp Performance</vt:lpstr>
      <vt:lpstr>Our Specialization</vt:lpstr>
      <vt:lpstr>What Services do we offer? </vt:lpstr>
      <vt:lpstr>Why one should go for Sharp performance?</vt:lpstr>
      <vt:lpstr>All Needed Requirements &amp; Services</vt:lpstr>
      <vt:lpstr>Contact Us Now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Honest</dc:creator>
  <cp:lastModifiedBy>Honest</cp:lastModifiedBy>
  <cp:revision>13</cp:revision>
  <dcterms:created xsi:type="dcterms:W3CDTF">2013-11-11T10:53:42Z</dcterms:created>
  <dcterms:modified xsi:type="dcterms:W3CDTF">2013-11-11T13:10:08Z</dcterms:modified>
</cp:coreProperties>
</file>