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xlsx" ContentType="application/vnd.openxmlformats-officedocument.spreadsheetml.sheet"/>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66" r:id="rId3"/>
    <p:sldId id="271" r:id="rId4"/>
    <p:sldId id="275" r:id="rId5"/>
    <p:sldId id="283" r:id="rId6"/>
    <p:sldId id="302" r:id="rId7"/>
    <p:sldId id="286" r:id="rId8"/>
    <p:sldId id="287" r:id="rId9"/>
    <p:sldId id="288" r:id="rId10"/>
    <p:sldId id="303" r:id="rId11"/>
    <p:sldId id="306" r:id="rId12"/>
    <p:sldId id="307" r:id="rId13"/>
    <p:sldId id="312" r:id="rId14"/>
    <p:sldId id="316" r:id="rId15"/>
    <p:sldId id="321" r:id="rId16"/>
    <p:sldId id="326"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Worksheet1111.xlsx"/></Relationships>
</file>

<file path=ppt/charts/chart1.xml><?xml version="1.0" encoding="utf-8"?>
<c:chartSpace xmlns:c="http://schemas.openxmlformats.org/drawingml/2006/chart" xmlns:a="http://schemas.openxmlformats.org/drawingml/2006/main" xmlns:r="http://schemas.openxmlformats.org/officeDocument/2006/relationships">
  <c:lang val="en-AU"/>
  <c:chart>
    <c:autoTitleDeleted val="1"/>
    <c:plotArea>
      <c:layout>
        <c:manualLayout>
          <c:layoutTarget val="inner"/>
          <c:xMode val="edge"/>
          <c:yMode val="edge"/>
          <c:x val="0.18648281811995723"/>
          <c:y val="7.5692841501355634E-2"/>
          <c:w val="0.11959597064255867"/>
          <c:h val="0.21746244942788992"/>
        </c:manualLayout>
      </c:layout>
      <c:radarChart>
        <c:radarStyle val="marker"/>
        <c:axId val="75890688"/>
        <c:axId val="75892224"/>
      </c:radarChart>
      <c:catAx>
        <c:axId val="75890688"/>
        <c:scaling>
          <c:orientation val="minMax"/>
        </c:scaling>
        <c:delete val="1"/>
        <c:axPos val="b"/>
        <c:majorGridlines/>
        <c:numFmt formatCode="d/mm/yyyy" sourceLinked="1"/>
        <c:tickLblPos val="none"/>
        <c:crossAx val="75892224"/>
        <c:crosses val="autoZero"/>
        <c:auto val="1"/>
        <c:lblAlgn val="ctr"/>
        <c:lblOffset val="100"/>
      </c:catAx>
      <c:valAx>
        <c:axId val="75892224"/>
        <c:scaling>
          <c:orientation val="minMax"/>
        </c:scaling>
        <c:delete val="1"/>
        <c:axPos val="l"/>
        <c:numFmt formatCode="General" sourceLinked="1"/>
        <c:majorTickMark val="cross"/>
        <c:tickLblPos val="none"/>
        <c:crossAx val="75890688"/>
        <c:crosses val="autoZero"/>
        <c:crossBetween val="between"/>
      </c:valAx>
      <c:spPr>
        <a:noFill/>
        <a:ln w="25400">
          <a:noFill/>
        </a:ln>
      </c:spPr>
    </c:plotArea>
    <c:legend>
      <c:legendPos val="r"/>
      <c:layout/>
    </c:legend>
    <c:plotVisOnly val="1"/>
  </c:chart>
  <c:txPr>
    <a:bodyPr/>
    <a:lstStyle/>
    <a:p>
      <a:pPr>
        <a:defRPr sz="1800"/>
      </a:pPr>
      <a:endParaRPr lang="en-US"/>
    </a:p>
  </c:txPr>
  <c:externalData r:id="rId1"/>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8009294-82E2-4FB8-8B48-0F7305CD9FAD}" type="datetimeFigureOut">
              <a:rPr lang="en-AU" smtClean="0"/>
              <a:pPr/>
              <a:t>25/09/2013</a:t>
            </a:fld>
            <a:endParaRPr lang="en-AU"/>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BF6B137-81F5-420B-AADE-031466DF2775}" type="slidenum">
              <a:rPr lang="en-AU" smtClean="0"/>
              <a:pPr/>
              <a:t>‹#›</a:t>
            </a:fld>
            <a:endParaRPr lang="en-A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BF6B137-81F5-420B-AADE-031466DF2775}" type="slidenum">
              <a:rPr lang="en-AU" smtClean="0"/>
              <a:pPr/>
              <a:t>16</a:t>
            </a:fld>
            <a:endParaRPr lang="en-A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AU"/>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AU"/>
          </a:p>
        </p:txBody>
      </p:sp>
      <p:sp>
        <p:nvSpPr>
          <p:cNvPr id="4" name="Date Placeholder 3"/>
          <p:cNvSpPr>
            <a:spLocks noGrp="1"/>
          </p:cNvSpPr>
          <p:nvPr>
            <p:ph type="dt" sz="half" idx="10"/>
          </p:nvPr>
        </p:nvSpPr>
        <p:spPr/>
        <p:txBody>
          <a:bodyPr/>
          <a:lstStyle/>
          <a:p>
            <a:fld id="{5AE9D7C1-634C-480B-B781-F5D5C0B3CE10}" type="datetimeFigureOut">
              <a:rPr lang="en-AU" smtClean="0"/>
              <a:pPr/>
              <a:t>25/09/2013</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1577F73F-4342-4BEE-96DE-C650F975D821}" type="slidenum">
              <a:rPr lang="en-AU" smtClean="0"/>
              <a:pPr/>
              <a:t>‹#›</a:t>
            </a:fld>
            <a:endParaRPr lang="en-A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5AE9D7C1-634C-480B-B781-F5D5C0B3CE10}" type="datetimeFigureOut">
              <a:rPr lang="en-AU" smtClean="0"/>
              <a:pPr/>
              <a:t>25/09/2013</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1577F73F-4342-4BEE-96DE-C650F975D821}" type="slidenum">
              <a:rPr lang="en-AU" smtClean="0"/>
              <a:pPr/>
              <a:t>‹#›</a:t>
            </a:fld>
            <a:endParaRPr lang="en-A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A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AE9D7C1-634C-480B-B781-F5D5C0B3CE10}" type="datetimeFigureOut">
              <a:rPr lang="en-AU" smtClean="0"/>
              <a:pPr/>
              <a:t>25/09/2013</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1577F73F-4342-4BEE-96DE-C650F975D821}" type="slidenum">
              <a:rPr lang="en-AU" smtClean="0"/>
              <a:pPr/>
              <a:t>‹#›</a:t>
            </a:fld>
            <a:endParaRPr lang="en-A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Date Placeholder 4"/>
          <p:cNvSpPr>
            <a:spLocks noGrp="1"/>
          </p:cNvSpPr>
          <p:nvPr>
            <p:ph type="dt" sz="half" idx="10"/>
          </p:nvPr>
        </p:nvSpPr>
        <p:spPr/>
        <p:txBody>
          <a:bodyPr/>
          <a:lstStyle/>
          <a:p>
            <a:fld id="{5AE9D7C1-634C-480B-B781-F5D5C0B3CE10}" type="datetimeFigureOut">
              <a:rPr lang="en-AU" smtClean="0"/>
              <a:pPr/>
              <a:t>25/09/2013</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1577F73F-4342-4BEE-96DE-C650F975D821}" type="slidenum">
              <a:rPr lang="en-AU" smtClean="0"/>
              <a:pPr/>
              <a:t>‹#›</a:t>
            </a:fld>
            <a:endParaRPr lang="en-A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A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7" name="Date Placeholder 6"/>
          <p:cNvSpPr>
            <a:spLocks noGrp="1"/>
          </p:cNvSpPr>
          <p:nvPr>
            <p:ph type="dt" sz="half" idx="10"/>
          </p:nvPr>
        </p:nvSpPr>
        <p:spPr/>
        <p:txBody>
          <a:bodyPr/>
          <a:lstStyle/>
          <a:p>
            <a:fld id="{5AE9D7C1-634C-480B-B781-F5D5C0B3CE10}" type="datetimeFigureOut">
              <a:rPr lang="en-AU" smtClean="0"/>
              <a:pPr/>
              <a:t>25/09/2013</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1577F73F-4342-4BEE-96DE-C650F975D821}" type="slidenum">
              <a:rPr lang="en-AU" smtClean="0"/>
              <a:pPr/>
              <a:t>‹#›</a:t>
            </a:fld>
            <a:endParaRPr lang="en-A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Date Placeholder 2"/>
          <p:cNvSpPr>
            <a:spLocks noGrp="1"/>
          </p:cNvSpPr>
          <p:nvPr>
            <p:ph type="dt" sz="half" idx="10"/>
          </p:nvPr>
        </p:nvSpPr>
        <p:spPr/>
        <p:txBody>
          <a:bodyPr/>
          <a:lstStyle/>
          <a:p>
            <a:fld id="{5AE9D7C1-634C-480B-B781-F5D5C0B3CE10}" type="datetimeFigureOut">
              <a:rPr lang="en-AU" smtClean="0"/>
              <a:pPr/>
              <a:t>25/09/2013</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1577F73F-4342-4BEE-96DE-C650F975D821}" type="slidenum">
              <a:rPr lang="en-AU" smtClean="0"/>
              <a:pPr/>
              <a:t>‹#›</a:t>
            </a:fld>
            <a:endParaRPr lang="en-A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AE9D7C1-634C-480B-B781-F5D5C0B3CE10}" type="datetimeFigureOut">
              <a:rPr lang="en-AU" smtClean="0"/>
              <a:pPr/>
              <a:t>25/09/2013</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1577F73F-4342-4BEE-96DE-C650F975D821}" type="slidenum">
              <a:rPr lang="en-AU" smtClean="0"/>
              <a:pPr/>
              <a:t>‹#›</a:t>
            </a:fld>
            <a:endParaRPr lang="en-A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A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AE9D7C1-634C-480B-B781-F5D5C0B3CE10}" type="datetimeFigureOut">
              <a:rPr lang="en-AU" smtClean="0"/>
              <a:pPr/>
              <a:t>25/09/2013</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1577F73F-4342-4BEE-96DE-C650F975D821}" type="slidenum">
              <a:rPr lang="en-AU" smtClean="0"/>
              <a:pPr/>
              <a:t>‹#›</a:t>
            </a:fld>
            <a:endParaRPr lang="en-A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A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AE9D7C1-634C-480B-B781-F5D5C0B3CE10}" type="datetimeFigureOut">
              <a:rPr lang="en-AU" smtClean="0"/>
              <a:pPr/>
              <a:t>25/09/2013</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1577F73F-4342-4BEE-96DE-C650F975D821}" type="slidenum">
              <a:rPr lang="en-AU" smtClean="0"/>
              <a:pPr/>
              <a:t>‹#›</a:t>
            </a:fld>
            <a:endParaRPr lang="en-A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5AE9D7C1-634C-480B-B781-F5D5C0B3CE10}" type="datetimeFigureOut">
              <a:rPr lang="en-AU" smtClean="0"/>
              <a:pPr/>
              <a:t>25/09/2013</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1577F73F-4342-4BEE-96DE-C650F975D821}" type="slidenum">
              <a:rPr lang="en-AU" smtClean="0"/>
              <a:pPr/>
              <a:t>‹#›</a:t>
            </a:fld>
            <a:endParaRPr lang="en-A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AU"/>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5AE9D7C1-634C-480B-B781-F5D5C0B3CE10}" type="datetimeFigureOut">
              <a:rPr lang="en-AU" smtClean="0"/>
              <a:pPr/>
              <a:t>25/09/2013</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1577F73F-4342-4BEE-96DE-C650F975D821}" type="slidenum">
              <a:rPr lang="en-AU" smtClean="0"/>
              <a:pPr/>
              <a:t>‹#›</a:t>
            </a:fld>
            <a:endParaRPr lang="en-A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AU"/>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E9D7C1-634C-480B-B781-F5D5C0B3CE10}" type="datetimeFigureOut">
              <a:rPr lang="en-AU" smtClean="0"/>
              <a:pPr/>
              <a:t>25/09/2013</a:t>
            </a:fld>
            <a:endParaRPr lang="en-AU"/>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577F73F-4342-4BEE-96DE-C650F975D821}" type="slidenum">
              <a:rPr lang="en-AU" smtClean="0"/>
              <a:pPr/>
              <a:t>‹#›</a:t>
            </a:fld>
            <a:endParaRPr lang="en-A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27584" y="260648"/>
            <a:ext cx="7772400" cy="1470025"/>
          </a:xfrm>
        </p:spPr>
        <p:txBody>
          <a:bodyPr/>
          <a:lstStyle/>
          <a:p>
            <a:r>
              <a:rPr lang="en-AU" dirty="0" smtClean="0"/>
              <a:t>Full House Declutter</a:t>
            </a:r>
            <a:endParaRPr lang="en-AU" dirty="0"/>
          </a:p>
        </p:txBody>
      </p:sp>
      <p:sp>
        <p:nvSpPr>
          <p:cNvPr id="3" name="Subtitle 2"/>
          <p:cNvSpPr>
            <a:spLocks noGrp="1"/>
          </p:cNvSpPr>
          <p:nvPr>
            <p:ph type="subTitle" idx="1"/>
          </p:nvPr>
        </p:nvSpPr>
        <p:spPr/>
        <p:txBody>
          <a:bodyPr/>
          <a:lstStyle/>
          <a:p>
            <a:endParaRPr lang="en-AU" dirty="0"/>
          </a:p>
        </p:txBody>
      </p:sp>
      <p:pic>
        <p:nvPicPr>
          <p:cNvPr id="1026" name="Picture 2" descr="C:\Users\Donnas\Pictures\Business\Declutter &amp; Organize It Photos\Home Organising\Full House Declutter Complete\2011-03-09 Heidi &amp; Greg's Home\1a.jpg"/>
          <p:cNvPicPr>
            <a:picLocks noChangeAspect="1" noChangeArrowheads="1"/>
          </p:cNvPicPr>
          <p:nvPr/>
        </p:nvPicPr>
        <p:blipFill>
          <a:blip r:embed="rId2" cstate="print"/>
          <a:srcRect/>
          <a:stretch>
            <a:fillRect/>
          </a:stretch>
        </p:blipFill>
        <p:spPr bwMode="auto">
          <a:xfrm>
            <a:off x="899592" y="1556792"/>
            <a:ext cx="7620000" cy="5114925"/>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Girls Bedroom after</a:t>
            </a:r>
            <a:endParaRPr lang="en-AU" dirty="0"/>
          </a:p>
        </p:txBody>
      </p:sp>
      <p:sp>
        <p:nvSpPr>
          <p:cNvPr id="3" name="Content Placeholder 2"/>
          <p:cNvSpPr>
            <a:spLocks noGrp="1"/>
          </p:cNvSpPr>
          <p:nvPr>
            <p:ph idx="1"/>
          </p:nvPr>
        </p:nvSpPr>
        <p:spPr>
          <a:xfrm>
            <a:off x="3131840" y="2852936"/>
            <a:ext cx="3106688" cy="1761059"/>
          </a:xfrm>
        </p:spPr>
        <p:txBody>
          <a:bodyPr/>
          <a:lstStyle/>
          <a:p>
            <a:endParaRPr lang="en-AU" dirty="0"/>
          </a:p>
        </p:txBody>
      </p:sp>
      <p:pic>
        <p:nvPicPr>
          <p:cNvPr id="11266" name="Picture 2" descr="C:\Users\Donnas\Pictures\Business\Declutter &amp; Organize It Photos\Home Organising\Full House Declutter Complete\2011-03-09 Heidi &amp; Greg's Home\12.jpg"/>
          <p:cNvPicPr>
            <a:picLocks noChangeAspect="1" noChangeArrowheads="1"/>
          </p:cNvPicPr>
          <p:nvPr/>
        </p:nvPicPr>
        <p:blipFill>
          <a:blip r:embed="rId2" cstate="print"/>
          <a:srcRect/>
          <a:stretch>
            <a:fillRect/>
          </a:stretch>
        </p:blipFill>
        <p:spPr bwMode="auto">
          <a:xfrm>
            <a:off x="755576" y="1484784"/>
            <a:ext cx="7562850" cy="5153025"/>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Boys Bedroom 1 after</a:t>
            </a:r>
            <a:endParaRPr lang="en-AU" dirty="0"/>
          </a:p>
        </p:txBody>
      </p:sp>
      <p:sp>
        <p:nvSpPr>
          <p:cNvPr id="3" name="Content Placeholder 2"/>
          <p:cNvSpPr>
            <a:spLocks noGrp="1"/>
          </p:cNvSpPr>
          <p:nvPr>
            <p:ph idx="1"/>
          </p:nvPr>
        </p:nvSpPr>
        <p:spPr>
          <a:xfrm>
            <a:off x="3131840" y="2636912"/>
            <a:ext cx="3034680" cy="1905075"/>
          </a:xfrm>
        </p:spPr>
        <p:txBody>
          <a:bodyPr/>
          <a:lstStyle/>
          <a:p>
            <a:endParaRPr lang="en-AU" dirty="0"/>
          </a:p>
        </p:txBody>
      </p:sp>
      <p:pic>
        <p:nvPicPr>
          <p:cNvPr id="16386" name="Picture 2" descr="C:\Users\Donnas\Pictures\Business\Declutter &amp; Organize It Photos\Home Organising\Full House Declutter Complete\2011-03-09 Heidi &amp; Greg's Home\17.jpg"/>
          <p:cNvPicPr>
            <a:picLocks noChangeAspect="1" noChangeArrowheads="1"/>
          </p:cNvPicPr>
          <p:nvPr/>
        </p:nvPicPr>
        <p:blipFill>
          <a:blip r:embed="rId2" cstate="print"/>
          <a:srcRect/>
          <a:stretch>
            <a:fillRect/>
          </a:stretch>
        </p:blipFill>
        <p:spPr bwMode="auto">
          <a:xfrm>
            <a:off x="755576" y="1556792"/>
            <a:ext cx="7658101" cy="4610100"/>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Boys Bedroom 2 after</a:t>
            </a:r>
            <a:endParaRPr lang="en-AU" dirty="0"/>
          </a:p>
        </p:txBody>
      </p:sp>
      <p:graphicFrame>
        <p:nvGraphicFramePr>
          <p:cNvPr id="5" name="Content Placeholder 4"/>
          <p:cNvGraphicFramePr>
            <a:graphicFrameLocks noGrp="1"/>
          </p:cNvGraphicFramePr>
          <p:nvPr>
            <p:ph idx="1"/>
          </p:nvPr>
        </p:nvGraphicFramePr>
        <p:xfrm>
          <a:off x="2843808" y="3068960"/>
          <a:ext cx="2026568" cy="748680"/>
        </p:xfrm>
        <a:graphic>
          <a:graphicData uri="http://schemas.openxmlformats.org/drawingml/2006/chart">
            <c:chart xmlns:c="http://schemas.openxmlformats.org/drawingml/2006/chart" xmlns:r="http://schemas.openxmlformats.org/officeDocument/2006/relationships" r:id="rId2"/>
          </a:graphicData>
        </a:graphic>
      </p:graphicFrame>
      <p:pic>
        <p:nvPicPr>
          <p:cNvPr id="20482" name="Picture 2" descr="C:\Users\Donnas\Pictures\Business\Declutter &amp; Organize It Photos\Home Organising\Full House Declutter Complete\2011-03-09 Heidi &amp; Greg's Home\21.jpg"/>
          <p:cNvPicPr>
            <a:picLocks noChangeAspect="1" noChangeArrowheads="1"/>
          </p:cNvPicPr>
          <p:nvPr/>
        </p:nvPicPr>
        <p:blipFill>
          <a:blip r:embed="rId3" cstate="print"/>
          <a:srcRect/>
          <a:stretch>
            <a:fillRect/>
          </a:stretch>
        </p:blipFill>
        <p:spPr bwMode="auto">
          <a:xfrm>
            <a:off x="755576" y="1268760"/>
            <a:ext cx="7658241" cy="5227666"/>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Master Bedroom after</a:t>
            </a:r>
            <a:endParaRPr lang="en-AU" dirty="0"/>
          </a:p>
        </p:txBody>
      </p:sp>
      <p:sp>
        <p:nvSpPr>
          <p:cNvPr id="3" name="Content Placeholder 2"/>
          <p:cNvSpPr>
            <a:spLocks noGrp="1"/>
          </p:cNvSpPr>
          <p:nvPr>
            <p:ph idx="1"/>
          </p:nvPr>
        </p:nvSpPr>
        <p:spPr>
          <a:xfrm>
            <a:off x="3131840" y="2492896"/>
            <a:ext cx="2890664" cy="1905075"/>
          </a:xfrm>
        </p:spPr>
        <p:txBody>
          <a:bodyPr/>
          <a:lstStyle/>
          <a:p>
            <a:endParaRPr lang="en-AU" dirty="0"/>
          </a:p>
        </p:txBody>
      </p:sp>
      <p:pic>
        <p:nvPicPr>
          <p:cNvPr id="28674" name="Picture 2" descr="C:\Users\Donnas\Pictures\Business\Declutter &amp; Organize It Photos\Home Organising\Full House Declutter Complete\2011-03-09 Heidi &amp; Greg's Home\30.jpg"/>
          <p:cNvPicPr>
            <a:picLocks noChangeAspect="1" noChangeArrowheads="1"/>
          </p:cNvPicPr>
          <p:nvPr/>
        </p:nvPicPr>
        <p:blipFill>
          <a:blip r:embed="rId2" cstate="print"/>
          <a:srcRect/>
          <a:stretch>
            <a:fillRect/>
          </a:stretch>
        </p:blipFill>
        <p:spPr bwMode="auto">
          <a:xfrm>
            <a:off x="323528" y="1124744"/>
            <a:ext cx="8432555" cy="5112568"/>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Kitchen after</a:t>
            </a:r>
            <a:endParaRPr lang="en-AU" dirty="0"/>
          </a:p>
        </p:txBody>
      </p:sp>
      <p:sp>
        <p:nvSpPr>
          <p:cNvPr id="3" name="Content Placeholder 2"/>
          <p:cNvSpPr>
            <a:spLocks noGrp="1"/>
          </p:cNvSpPr>
          <p:nvPr>
            <p:ph idx="1"/>
          </p:nvPr>
        </p:nvSpPr>
        <p:spPr>
          <a:xfrm>
            <a:off x="3203848" y="2348880"/>
            <a:ext cx="3106688" cy="2265115"/>
          </a:xfrm>
        </p:spPr>
        <p:txBody>
          <a:bodyPr/>
          <a:lstStyle/>
          <a:p>
            <a:endParaRPr lang="en-AU" dirty="0"/>
          </a:p>
        </p:txBody>
      </p:sp>
      <p:pic>
        <p:nvPicPr>
          <p:cNvPr id="48130" name="Picture 2" descr="C:\Users\Donnas\Pictures\Business\Declutter &amp; Organize It Photos\Home Organising\Full House Declutter Complete\2011-03-09 Heidi &amp; Greg's Home\47.jpg"/>
          <p:cNvPicPr>
            <a:picLocks noChangeAspect="1" noChangeArrowheads="1"/>
          </p:cNvPicPr>
          <p:nvPr/>
        </p:nvPicPr>
        <p:blipFill>
          <a:blip r:embed="rId2" cstate="print"/>
          <a:srcRect/>
          <a:stretch>
            <a:fillRect/>
          </a:stretch>
        </p:blipFill>
        <p:spPr bwMode="auto">
          <a:xfrm>
            <a:off x="539552" y="1196752"/>
            <a:ext cx="8064896" cy="5386819"/>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Entry after</a:t>
            </a:r>
            <a:endParaRPr lang="en-AU" dirty="0"/>
          </a:p>
        </p:txBody>
      </p:sp>
      <p:sp>
        <p:nvSpPr>
          <p:cNvPr id="3" name="Content Placeholder 2"/>
          <p:cNvSpPr>
            <a:spLocks noGrp="1"/>
          </p:cNvSpPr>
          <p:nvPr>
            <p:ph idx="1"/>
          </p:nvPr>
        </p:nvSpPr>
        <p:spPr>
          <a:xfrm>
            <a:off x="3347864" y="2780928"/>
            <a:ext cx="2962672" cy="1761059"/>
          </a:xfrm>
        </p:spPr>
        <p:txBody>
          <a:bodyPr/>
          <a:lstStyle/>
          <a:p>
            <a:endParaRPr lang="en-AU" dirty="0"/>
          </a:p>
        </p:txBody>
      </p:sp>
      <p:pic>
        <p:nvPicPr>
          <p:cNvPr id="31746" name="Picture 2" descr="C:\Users\Donnas\Pictures\Business\Declutter &amp; Organize It Photos\Home Organising\Full House Declutter Complete\2011-03-09 Heidi &amp; Greg's Home\33.jpg"/>
          <p:cNvPicPr>
            <a:picLocks noChangeAspect="1" noChangeArrowheads="1"/>
          </p:cNvPicPr>
          <p:nvPr/>
        </p:nvPicPr>
        <p:blipFill>
          <a:blip r:embed="rId2" cstate="print"/>
          <a:srcRect/>
          <a:stretch>
            <a:fillRect/>
          </a:stretch>
        </p:blipFill>
        <p:spPr bwMode="auto">
          <a:xfrm>
            <a:off x="611560" y="1124744"/>
            <a:ext cx="7956376" cy="5461836"/>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Office before</a:t>
            </a:r>
            <a:endParaRPr lang="en-AU" dirty="0"/>
          </a:p>
        </p:txBody>
      </p:sp>
      <p:sp>
        <p:nvSpPr>
          <p:cNvPr id="3" name="Content Placeholder 2"/>
          <p:cNvSpPr>
            <a:spLocks noGrp="1"/>
          </p:cNvSpPr>
          <p:nvPr>
            <p:ph idx="1"/>
          </p:nvPr>
        </p:nvSpPr>
        <p:spPr>
          <a:xfrm>
            <a:off x="3419872" y="1916832"/>
            <a:ext cx="2530624" cy="1545035"/>
          </a:xfrm>
        </p:spPr>
        <p:txBody>
          <a:bodyPr/>
          <a:lstStyle/>
          <a:p>
            <a:endParaRPr lang="en-AU" dirty="0"/>
          </a:p>
        </p:txBody>
      </p:sp>
      <p:pic>
        <p:nvPicPr>
          <p:cNvPr id="32770" name="Picture 2" descr="C:\Users\Donnas\Pictures\Business\Declutter &amp; Organize It Photos\Home Organising\Full House Declutter Complete\2011-03-09 Heidi &amp; Greg's Home\34.JPG"/>
          <p:cNvPicPr>
            <a:picLocks noChangeAspect="1" noChangeArrowheads="1"/>
          </p:cNvPicPr>
          <p:nvPr/>
        </p:nvPicPr>
        <p:blipFill>
          <a:blip r:embed="rId2" cstate="print"/>
          <a:srcRect/>
          <a:stretch>
            <a:fillRect/>
          </a:stretch>
        </p:blipFill>
        <p:spPr bwMode="auto">
          <a:xfrm>
            <a:off x="611560" y="1052736"/>
            <a:ext cx="7992888" cy="5328592"/>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Entry after</a:t>
            </a:r>
            <a:endParaRPr lang="en-AU" dirty="0"/>
          </a:p>
        </p:txBody>
      </p:sp>
      <p:sp>
        <p:nvSpPr>
          <p:cNvPr id="3" name="Content Placeholder 2"/>
          <p:cNvSpPr>
            <a:spLocks noGrp="1"/>
          </p:cNvSpPr>
          <p:nvPr>
            <p:ph idx="1"/>
          </p:nvPr>
        </p:nvSpPr>
        <p:spPr>
          <a:xfrm>
            <a:off x="3275856" y="2420888"/>
            <a:ext cx="3106688" cy="1545035"/>
          </a:xfrm>
        </p:spPr>
        <p:txBody>
          <a:bodyPr/>
          <a:lstStyle/>
          <a:p>
            <a:endParaRPr lang="en-AU" dirty="0"/>
          </a:p>
        </p:txBody>
      </p:sp>
      <p:pic>
        <p:nvPicPr>
          <p:cNvPr id="33794" name="Picture 2" descr="C:\Users\Donnas\Pictures\Business\Declutter &amp; Organize It Photos\Home Organising\Full House Declutter Complete\2011-03-09 Heidi &amp; Greg's Home\35.jpg"/>
          <p:cNvPicPr>
            <a:picLocks noChangeAspect="1" noChangeArrowheads="1"/>
          </p:cNvPicPr>
          <p:nvPr/>
        </p:nvPicPr>
        <p:blipFill>
          <a:blip r:embed="rId2" cstate="print"/>
          <a:srcRect/>
          <a:stretch>
            <a:fillRect/>
          </a:stretch>
        </p:blipFill>
        <p:spPr bwMode="auto">
          <a:xfrm>
            <a:off x="683568" y="1196752"/>
            <a:ext cx="7776864" cy="5276805"/>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Spare room before</a:t>
            </a:r>
            <a:endParaRPr lang="en-AU" dirty="0"/>
          </a:p>
        </p:txBody>
      </p:sp>
      <p:sp>
        <p:nvSpPr>
          <p:cNvPr id="3" name="Content Placeholder 2"/>
          <p:cNvSpPr>
            <a:spLocks noGrp="1"/>
          </p:cNvSpPr>
          <p:nvPr>
            <p:ph idx="1"/>
          </p:nvPr>
        </p:nvSpPr>
        <p:spPr>
          <a:xfrm>
            <a:off x="3203848" y="2204864"/>
            <a:ext cx="3034680" cy="1761059"/>
          </a:xfrm>
        </p:spPr>
        <p:txBody>
          <a:bodyPr/>
          <a:lstStyle/>
          <a:p>
            <a:endParaRPr lang="en-AU" dirty="0"/>
          </a:p>
        </p:txBody>
      </p:sp>
      <p:pic>
        <p:nvPicPr>
          <p:cNvPr id="49154" name="Picture 2" descr="C:\Users\Donnas\Pictures\Business\Declutter &amp; Organize It Photos\Home Organising\Full House Declutter Complete\2011-03-09 Heidi &amp; Greg's Home\48.jpg"/>
          <p:cNvPicPr>
            <a:picLocks noChangeAspect="1" noChangeArrowheads="1"/>
          </p:cNvPicPr>
          <p:nvPr/>
        </p:nvPicPr>
        <p:blipFill>
          <a:blip r:embed="rId2" cstate="print"/>
          <a:srcRect/>
          <a:stretch>
            <a:fillRect/>
          </a:stretch>
        </p:blipFill>
        <p:spPr bwMode="auto">
          <a:xfrm>
            <a:off x="683568" y="1340768"/>
            <a:ext cx="7813643" cy="5517232"/>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Spare room after</a:t>
            </a:r>
            <a:endParaRPr lang="en-AU" dirty="0"/>
          </a:p>
        </p:txBody>
      </p:sp>
      <p:sp>
        <p:nvSpPr>
          <p:cNvPr id="3" name="Content Placeholder 2"/>
          <p:cNvSpPr>
            <a:spLocks noGrp="1"/>
          </p:cNvSpPr>
          <p:nvPr>
            <p:ph idx="1"/>
          </p:nvPr>
        </p:nvSpPr>
        <p:spPr>
          <a:xfrm>
            <a:off x="3275856" y="1844824"/>
            <a:ext cx="2530624" cy="1545035"/>
          </a:xfrm>
        </p:spPr>
        <p:txBody>
          <a:bodyPr/>
          <a:lstStyle/>
          <a:p>
            <a:endParaRPr lang="en-AU" dirty="0"/>
          </a:p>
        </p:txBody>
      </p:sp>
      <p:pic>
        <p:nvPicPr>
          <p:cNvPr id="51202" name="Picture 2" descr="C:\Users\Donnas\Pictures\Business\Declutter &amp; Organize It Photos\Home Organising\Full House Declutter Complete\2011-03-09 Heidi &amp; Greg's Home\51.jpg"/>
          <p:cNvPicPr>
            <a:picLocks noChangeAspect="1" noChangeArrowheads="1"/>
          </p:cNvPicPr>
          <p:nvPr/>
        </p:nvPicPr>
        <p:blipFill>
          <a:blip r:embed="rId2" cstate="print"/>
          <a:srcRect/>
          <a:stretch>
            <a:fillRect/>
          </a:stretch>
        </p:blipFill>
        <p:spPr bwMode="auto">
          <a:xfrm>
            <a:off x="755576" y="1268760"/>
            <a:ext cx="7620001" cy="5143500"/>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TV/Dining room before</a:t>
            </a:r>
            <a:endParaRPr lang="en-AU" dirty="0"/>
          </a:p>
        </p:txBody>
      </p:sp>
      <p:sp>
        <p:nvSpPr>
          <p:cNvPr id="3" name="Content Placeholder 2"/>
          <p:cNvSpPr>
            <a:spLocks noGrp="1"/>
          </p:cNvSpPr>
          <p:nvPr>
            <p:ph idx="1"/>
          </p:nvPr>
        </p:nvSpPr>
        <p:spPr>
          <a:xfrm>
            <a:off x="3563888" y="2492896"/>
            <a:ext cx="2530624" cy="1473027"/>
          </a:xfrm>
        </p:spPr>
        <p:txBody>
          <a:bodyPr/>
          <a:lstStyle/>
          <a:p>
            <a:endParaRPr lang="en-AU" dirty="0"/>
          </a:p>
        </p:txBody>
      </p:sp>
      <p:pic>
        <p:nvPicPr>
          <p:cNvPr id="52226" name="Picture 2" descr="C:\Users\Donnas\Pictures\Business\Declutter &amp; Organize It Photos\Home Organising\Full House Declutter Complete\2011-03-09 Heidi &amp; Greg's Home\52.JPG"/>
          <p:cNvPicPr>
            <a:picLocks noChangeAspect="1" noChangeArrowheads="1"/>
          </p:cNvPicPr>
          <p:nvPr/>
        </p:nvPicPr>
        <p:blipFill>
          <a:blip r:embed="rId2" cstate="print"/>
          <a:srcRect/>
          <a:stretch>
            <a:fillRect/>
          </a:stretch>
        </p:blipFill>
        <p:spPr bwMode="auto">
          <a:xfrm>
            <a:off x="827584" y="1124744"/>
            <a:ext cx="7243994" cy="5432996"/>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TV room after</a:t>
            </a:r>
            <a:endParaRPr lang="en-AU" dirty="0"/>
          </a:p>
        </p:txBody>
      </p:sp>
      <p:sp>
        <p:nvSpPr>
          <p:cNvPr id="3" name="Content Placeholder 2"/>
          <p:cNvSpPr>
            <a:spLocks noGrp="1"/>
          </p:cNvSpPr>
          <p:nvPr>
            <p:ph idx="1"/>
          </p:nvPr>
        </p:nvSpPr>
        <p:spPr>
          <a:xfrm>
            <a:off x="3347864" y="2132856"/>
            <a:ext cx="3034680" cy="1977083"/>
          </a:xfrm>
        </p:spPr>
        <p:txBody>
          <a:bodyPr/>
          <a:lstStyle/>
          <a:p>
            <a:endParaRPr lang="en-AU" dirty="0"/>
          </a:p>
        </p:txBody>
      </p:sp>
      <p:pic>
        <p:nvPicPr>
          <p:cNvPr id="57346" name="Picture 2" descr="C:\Users\Donnas\Pictures\Business\Declutter &amp; Organize It Photos\Home Organising\Full House Declutter Complete\2011-03-09 Heidi &amp; Greg's Home\57.jpg"/>
          <p:cNvPicPr>
            <a:picLocks noChangeAspect="1" noChangeArrowheads="1"/>
          </p:cNvPicPr>
          <p:nvPr/>
        </p:nvPicPr>
        <p:blipFill>
          <a:blip r:embed="rId2" cstate="print"/>
          <a:srcRect/>
          <a:stretch>
            <a:fillRect/>
          </a:stretch>
        </p:blipFill>
        <p:spPr bwMode="auto">
          <a:xfrm>
            <a:off x="611560" y="1124744"/>
            <a:ext cx="7892421" cy="5400600"/>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Lounge room before</a:t>
            </a:r>
            <a:endParaRPr lang="en-AU" dirty="0"/>
          </a:p>
        </p:txBody>
      </p:sp>
      <p:sp>
        <p:nvSpPr>
          <p:cNvPr id="3" name="Content Placeholder 2"/>
          <p:cNvSpPr>
            <a:spLocks noGrp="1"/>
          </p:cNvSpPr>
          <p:nvPr>
            <p:ph idx="1"/>
          </p:nvPr>
        </p:nvSpPr>
        <p:spPr>
          <a:xfrm>
            <a:off x="2915816" y="2276872"/>
            <a:ext cx="2314600" cy="1473027"/>
          </a:xfrm>
        </p:spPr>
        <p:txBody>
          <a:bodyPr/>
          <a:lstStyle/>
          <a:p>
            <a:endParaRPr lang="en-AU" dirty="0"/>
          </a:p>
        </p:txBody>
      </p:sp>
      <p:pic>
        <p:nvPicPr>
          <p:cNvPr id="61442" name="Picture 2" descr="C:\Users\Donnas\Pictures\Business\Declutter &amp; Organize It Photos\Home Organising\Full House Declutter Complete\2011-03-09 Heidi &amp; Greg's Home\60.JPG"/>
          <p:cNvPicPr>
            <a:picLocks noChangeAspect="1" noChangeArrowheads="1"/>
          </p:cNvPicPr>
          <p:nvPr/>
        </p:nvPicPr>
        <p:blipFill>
          <a:blip r:embed="rId2" cstate="print"/>
          <a:srcRect/>
          <a:stretch>
            <a:fillRect/>
          </a:stretch>
        </p:blipFill>
        <p:spPr bwMode="auto">
          <a:xfrm>
            <a:off x="899592" y="1268760"/>
            <a:ext cx="7344816" cy="5238581"/>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Lounge/Dining room after</a:t>
            </a:r>
            <a:endParaRPr lang="en-AU" dirty="0"/>
          </a:p>
        </p:txBody>
      </p:sp>
      <p:sp>
        <p:nvSpPr>
          <p:cNvPr id="3" name="Content Placeholder 2"/>
          <p:cNvSpPr>
            <a:spLocks noGrp="1"/>
          </p:cNvSpPr>
          <p:nvPr>
            <p:ph idx="1"/>
          </p:nvPr>
        </p:nvSpPr>
        <p:spPr>
          <a:xfrm>
            <a:off x="3203848" y="2348880"/>
            <a:ext cx="2314600" cy="1401019"/>
          </a:xfrm>
        </p:spPr>
        <p:txBody>
          <a:bodyPr/>
          <a:lstStyle/>
          <a:p>
            <a:endParaRPr lang="en-AU"/>
          </a:p>
        </p:txBody>
      </p:sp>
      <p:pic>
        <p:nvPicPr>
          <p:cNvPr id="66562" name="Picture 2" descr="C:\Users\Donnas\Pictures\Business\Declutter &amp; Organize It Photos\Home Organising\Full House Declutter Complete\2011-03-09 Heidi &amp; Greg's Home\65.jpg"/>
          <p:cNvPicPr>
            <a:picLocks noChangeAspect="1" noChangeArrowheads="1"/>
          </p:cNvPicPr>
          <p:nvPr/>
        </p:nvPicPr>
        <p:blipFill>
          <a:blip r:embed="rId2" cstate="print"/>
          <a:srcRect/>
          <a:stretch>
            <a:fillRect/>
          </a:stretch>
        </p:blipFill>
        <p:spPr bwMode="auto">
          <a:xfrm>
            <a:off x="683568" y="1196752"/>
            <a:ext cx="7869932" cy="5368559"/>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AU" sz="3200" dirty="0" smtClean="0"/>
              <a:t>Full House Declutter Testimonial </a:t>
            </a:r>
            <a:endParaRPr lang="en-AU" sz="3200" dirty="0"/>
          </a:p>
        </p:txBody>
      </p:sp>
      <p:sp>
        <p:nvSpPr>
          <p:cNvPr id="3" name="Content Placeholder 2"/>
          <p:cNvSpPr>
            <a:spLocks noGrp="1"/>
          </p:cNvSpPr>
          <p:nvPr>
            <p:ph idx="1"/>
          </p:nvPr>
        </p:nvSpPr>
        <p:spPr/>
        <p:txBody>
          <a:bodyPr>
            <a:normAutofit fontScale="85000" lnSpcReduction="20000"/>
          </a:bodyPr>
          <a:lstStyle/>
          <a:p>
            <a:r>
              <a:rPr lang="en-AU" dirty="0" smtClean="0"/>
              <a:t>After the decluttering, organising &amp; complete overhaul was done,</a:t>
            </a:r>
            <a:r>
              <a:rPr lang="en-AU" baseline="0" dirty="0" smtClean="0"/>
              <a:t> we lived in our home for around 6 months until we were ready to sell and move interstate. Donna not only decluttered and organised my things, home goods and lifestyle, but also put systems in place to simplify and maintain the organisation so we could live clutter free.</a:t>
            </a:r>
          </a:p>
          <a:p>
            <a:r>
              <a:rPr lang="en-AU" baseline="0" dirty="0" smtClean="0"/>
              <a:t>This declutter was complete, specifically tailored to suit my individual needs and requirements. Now that I have moved interstate and am on my own with organising, it is so much easier to maintain everything and have all systems in place to set up my new home and keep it at a manageable level.</a:t>
            </a:r>
          </a:p>
          <a:p>
            <a:endParaRPr lang="en-AU" dirty="0"/>
          </a:p>
        </p:txBody>
      </p:sp>
      <p:pic>
        <p:nvPicPr>
          <p:cNvPr id="4" name="Picture 2" descr="C:\Users\Donnas\Pictures\Business\Declutter &amp; Organize It Photos\Home Organising\Full House Declutter Complete\2011-03-09 Heidi &amp; Greg's Home\Heidi after 15.jpg"/>
          <p:cNvPicPr>
            <a:picLocks noChangeAspect="1" noChangeArrowheads="1"/>
          </p:cNvPicPr>
          <p:nvPr/>
        </p:nvPicPr>
        <p:blipFill>
          <a:blip r:embed="rId3" cstate="print"/>
          <a:srcRect/>
          <a:stretch>
            <a:fillRect/>
          </a:stretch>
        </p:blipFill>
        <p:spPr bwMode="auto">
          <a:xfrm>
            <a:off x="6372200" y="260648"/>
            <a:ext cx="1800200" cy="1168050"/>
          </a:xfrm>
          <a:prstGeom prst="rect">
            <a:avLst/>
          </a:prstGeom>
          <a:noFill/>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396</TotalTime>
  <Words>168</Words>
  <Application>Microsoft Office PowerPoint</Application>
  <PresentationFormat>On-screen Show (4:3)</PresentationFormat>
  <Paragraphs>19</Paragraphs>
  <Slides>16</Slides>
  <Notes>1</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Full House Declutter</vt:lpstr>
      <vt:lpstr>Girls Bedroom after</vt:lpstr>
      <vt:lpstr>Boys Bedroom 1 after</vt:lpstr>
      <vt:lpstr>Boys Bedroom 2 after</vt:lpstr>
      <vt:lpstr>Master Bedroom after</vt:lpstr>
      <vt:lpstr>Kitchen after</vt:lpstr>
      <vt:lpstr>Entry after</vt:lpstr>
      <vt:lpstr>Office before</vt:lpstr>
      <vt:lpstr>Entry after</vt:lpstr>
      <vt:lpstr>Spare room before</vt:lpstr>
      <vt:lpstr>Spare room after</vt:lpstr>
      <vt:lpstr>TV/Dining room before</vt:lpstr>
      <vt:lpstr>TV room after</vt:lpstr>
      <vt:lpstr>Lounge room before</vt:lpstr>
      <vt:lpstr>Lounge/Dining room after</vt:lpstr>
      <vt:lpstr>Full House Declutter Testimonial </vt:lpstr>
    </vt:vector>
  </TitlesOfParts>
  <Company>Toshiba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Donnas</dc:creator>
  <cp:lastModifiedBy>Donnas</cp:lastModifiedBy>
  <cp:revision>30</cp:revision>
  <dcterms:created xsi:type="dcterms:W3CDTF">2012-04-28T04:20:01Z</dcterms:created>
  <dcterms:modified xsi:type="dcterms:W3CDTF">2013-09-25T12:15:56Z</dcterms:modified>
</cp:coreProperties>
</file>