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34" y="-1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C9724-9B2E-4605-AF74-8C6FFE307DDA}" type="datetimeFigureOut">
              <a:rPr lang="en-AU" smtClean="0"/>
              <a:t>14/04/2013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B2204-10A3-4DA1-BA15-28CD0CD0D3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3786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C9724-9B2E-4605-AF74-8C6FFE307DDA}" type="datetimeFigureOut">
              <a:rPr lang="en-AU" smtClean="0"/>
              <a:t>14/04/2013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B2204-10A3-4DA1-BA15-28CD0CD0D3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5067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C9724-9B2E-4605-AF74-8C6FFE307DDA}" type="datetimeFigureOut">
              <a:rPr lang="en-AU" smtClean="0"/>
              <a:t>14/04/2013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B2204-10A3-4DA1-BA15-28CD0CD0D3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49084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C9724-9B2E-4605-AF74-8C6FFE307DDA}" type="datetimeFigureOut">
              <a:rPr lang="en-AU" smtClean="0"/>
              <a:t>14/04/2013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B2204-10A3-4DA1-BA15-28CD0CD0D3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30087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C9724-9B2E-4605-AF74-8C6FFE307DDA}" type="datetimeFigureOut">
              <a:rPr lang="en-AU" smtClean="0"/>
              <a:t>14/04/2013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B2204-10A3-4DA1-BA15-28CD0CD0D3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1291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C9724-9B2E-4605-AF74-8C6FFE307DDA}" type="datetimeFigureOut">
              <a:rPr lang="en-AU" smtClean="0"/>
              <a:t>14/04/2013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B2204-10A3-4DA1-BA15-28CD0CD0D3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7872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C9724-9B2E-4605-AF74-8C6FFE307DDA}" type="datetimeFigureOut">
              <a:rPr lang="en-AU" smtClean="0"/>
              <a:t>14/04/2013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B2204-10A3-4DA1-BA15-28CD0CD0D3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098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C9724-9B2E-4605-AF74-8C6FFE307DDA}" type="datetimeFigureOut">
              <a:rPr lang="en-AU" smtClean="0"/>
              <a:t>14/04/2013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B2204-10A3-4DA1-BA15-28CD0CD0D3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88155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C9724-9B2E-4605-AF74-8C6FFE307DDA}" type="datetimeFigureOut">
              <a:rPr lang="en-AU" smtClean="0"/>
              <a:t>14/04/2013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B2204-10A3-4DA1-BA15-28CD0CD0D3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53173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C9724-9B2E-4605-AF74-8C6FFE307DDA}" type="datetimeFigureOut">
              <a:rPr lang="en-AU" smtClean="0"/>
              <a:t>14/04/2013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B2204-10A3-4DA1-BA15-28CD0CD0D3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60063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C9724-9B2E-4605-AF74-8C6FFE307DDA}" type="datetimeFigureOut">
              <a:rPr lang="en-AU" smtClean="0"/>
              <a:t>14/04/2013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B2204-10A3-4DA1-BA15-28CD0CD0D3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1045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C9724-9B2E-4605-AF74-8C6FFE307DDA}" type="datetimeFigureOut">
              <a:rPr lang="en-AU" smtClean="0"/>
              <a:t>14/04/2013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B2204-10A3-4DA1-BA15-28CD0CD0D3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7488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1026" name="Picture 2" descr="C:\Documents and Settings\Kemp\My Documents\Landscape design pics\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1600" y="-3886200"/>
            <a:ext cx="19507200" cy="146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75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Acer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Valued Acer Customer</dc:creator>
  <cp:lastModifiedBy>Valued Acer Customer</cp:lastModifiedBy>
  <cp:revision>1</cp:revision>
  <dcterms:created xsi:type="dcterms:W3CDTF">2013-04-14T03:26:51Z</dcterms:created>
  <dcterms:modified xsi:type="dcterms:W3CDTF">2013-04-14T03:27:31Z</dcterms:modified>
</cp:coreProperties>
</file>