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20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1windscreens.com.au/" TargetMode="External"/><Relationship Id="rId4" Type="http://schemas.openxmlformats.org/officeDocument/2006/relationships/image" Target="../media/image2.png"/><Relationship Id="rId5" Type="http://schemas.openxmlformats.org/officeDocument/2006/relationships/hyperlink" Target="https://twitter.com/A1_windscreens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plus.google.com/106156522335855569918/" TargetMode="External"/><Relationship Id="rId8" Type="http://schemas.openxmlformats.org/officeDocument/2006/relationships/image" Target="../media/image4.png"/><Relationship Id="rId9" Type="http://schemas.openxmlformats.org/officeDocument/2006/relationships/hyperlink" Target="https://www.facebook.com/A1Windscreens" TargetMode="External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1windscreens.com.au/Repair&amp;Replacement/chip-or-crack-repairs/" TargetMode="External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1windscreens.com.au/Repair&amp;Replacement/chip-or-crack-repairs/" TargetMode="External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1windscreens.com.au/" TargetMode="External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/>
          <p:cNvSpPr/>
          <p:nvPr/>
        </p:nvSpPr>
        <p:spPr>
          <a:xfrm>
            <a:off x="0" y="0"/>
            <a:ext cx="5486400" cy="2362200"/>
          </a:xfrm>
          <a:prstGeom prst="diagStripe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8" y="107449"/>
            <a:ext cx="3201500" cy="1077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125187" y="2971800"/>
            <a:ext cx="7239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i="1" dirty="0">
                <a:latin typeface="Georgia" pitchFamily="18" charset="0"/>
              </a:rPr>
              <a:t>Welcome to A1 Windscreens </a:t>
            </a:r>
          </a:p>
          <a:p>
            <a:pPr algn="ctr"/>
            <a:endParaRPr lang="en-US" sz="2800" dirty="0" smtClean="0">
              <a:latin typeface="Georgia" pitchFamily="18" charset="0"/>
            </a:endParaRPr>
          </a:p>
          <a:p>
            <a:pPr algn="ctr"/>
            <a:endParaRPr lang="en-US" sz="2800" dirty="0" smtClean="0">
              <a:latin typeface="Georgia" pitchFamily="18" charset="0"/>
            </a:endParaRPr>
          </a:p>
          <a:p>
            <a:pPr algn="ctr"/>
            <a:r>
              <a:rPr lang="en-US" sz="3000" b="1" i="1" dirty="0" smtClean="0">
                <a:latin typeface="Georgia" pitchFamily="18" charset="0"/>
              </a:rPr>
              <a:t>The Do’s &amp; Don’ts of Cracked Car Windscreen</a:t>
            </a:r>
            <a:endParaRPr lang="en-AU" sz="3000" b="1" i="1" dirty="0">
              <a:latin typeface="Georgia" pitchFamily="18" charset="0"/>
            </a:endParaRPr>
          </a:p>
        </p:txBody>
      </p:sp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15244"/>
            <a:ext cx="571500" cy="561975"/>
          </a:xfrm>
          <a:prstGeom prst="rect">
            <a:avLst/>
          </a:prstGeom>
        </p:spPr>
      </p:pic>
      <p:pic>
        <p:nvPicPr>
          <p:cNvPr id="8" name="Picture 7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428625"/>
            <a:ext cx="571500" cy="561975"/>
          </a:xfrm>
          <a:prstGeom prst="rect">
            <a:avLst/>
          </a:prstGeom>
        </p:spPr>
      </p:pic>
      <p:pic>
        <p:nvPicPr>
          <p:cNvPr id="9" name="Picture 8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44" y="415244"/>
            <a:ext cx="5715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54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5312" y="410194"/>
            <a:ext cx="5867400" cy="533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itchFamily="18" charset="0"/>
              </a:rPr>
              <a:t>Common Reasons Why Your Windscreen Crack</a:t>
            </a:r>
            <a:endParaRPr lang="en-AU" sz="2000" dirty="0">
              <a:latin typeface="Georg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714005"/>
            <a:ext cx="4267200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b="1" i="1" dirty="0">
                <a:latin typeface="Georgia" pitchFamily="18" charset="0"/>
              </a:rPr>
              <a:t>Often when you drive on a </a:t>
            </a:r>
            <a:r>
              <a:rPr lang="en-US" b="1" i="1" dirty="0" err="1">
                <a:latin typeface="Georgia" pitchFamily="18" charset="0"/>
              </a:rPr>
              <a:t>gravelled</a:t>
            </a:r>
            <a:r>
              <a:rPr lang="en-US" b="1" i="1" dirty="0">
                <a:latin typeface="Georgia" pitchFamily="18" charset="0"/>
              </a:rPr>
              <a:t> road or over debris</a:t>
            </a:r>
            <a:r>
              <a:rPr lang="en-US" dirty="0">
                <a:latin typeface="Georgia" pitchFamily="18" charset="0"/>
              </a:rPr>
              <a:t>, it can cause the gravel or airborne rocks to spin and hit your windscreen. </a:t>
            </a:r>
            <a:endParaRPr lang="en-US" dirty="0" smtClean="0">
              <a:latin typeface="Georgia" pitchFamily="18" charset="0"/>
            </a:endParaRPr>
          </a:p>
          <a:p>
            <a:pPr algn="just"/>
            <a:endParaRPr lang="en-US" dirty="0">
              <a:latin typeface="Georgia" pitchFamily="18" charset="0"/>
            </a:endParaRPr>
          </a:p>
          <a:p>
            <a:pPr algn="just"/>
            <a:r>
              <a:rPr lang="en-US" dirty="0" smtClean="0">
                <a:latin typeface="Georgia" pitchFamily="18" charset="0"/>
              </a:rPr>
              <a:t>Accident </a:t>
            </a:r>
            <a:r>
              <a:rPr lang="en-US" dirty="0">
                <a:latin typeface="Georgia" pitchFamily="18" charset="0"/>
              </a:rPr>
              <a:t>is another common reason why your car’s windshield could break. Additionally, poor construction and improper installation of the windscreen can also make it more prone to even the slightest strain. </a:t>
            </a:r>
            <a:endParaRPr lang="en-US" dirty="0" smtClean="0">
              <a:latin typeface="Georgia" pitchFamily="18" charset="0"/>
            </a:endParaRPr>
          </a:p>
          <a:p>
            <a:pPr algn="just"/>
            <a:endParaRPr lang="en-US" dirty="0">
              <a:latin typeface="Georgia" pitchFamily="18" charset="0"/>
            </a:endParaRPr>
          </a:p>
          <a:p>
            <a:pPr algn="just"/>
            <a:r>
              <a:rPr lang="en-US" dirty="0" smtClean="0">
                <a:latin typeface="Georgia" pitchFamily="18" charset="0"/>
              </a:rPr>
              <a:t>Understanding </a:t>
            </a:r>
            <a:r>
              <a:rPr lang="en-US" dirty="0">
                <a:latin typeface="Georgia" pitchFamily="18" charset="0"/>
              </a:rPr>
              <a:t>what causes your car windscreen to crack can help you avoid the same and prevent </a:t>
            </a:r>
            <a:r>
              <a:rPr lang="en-US" dirty="0">
                <a:latin typeface="Georgia" pitchFamily="18" charset="0"/>
                <a:hlinkClick r:id="rId3"/>
              </a:rPr>
              <a:t>windscreen chip and crack repairs</a:t>
            </a:r>
            <a:r>
              <a:rPr lang="en-US" dirty="0">
                <a:latin typeface="Georgia" pitchFamily="18" charset="0"/>
              </a:rPr>
              <a:t> over and over again. </a:t>
            </a:r>
            <a:endParaRPr lang="en-AU" dirty="0">
              <a:latin typeface="Georgia" pitchFamily="18" charset="0"/>
            </a:endParaRPr>
          </a:p>
        </p:txBody>
      </p:sp>
      <p:pic>
        <p:nvPicPr>
          <p:cNvPr id="2050" name="Picture 2" descr="Z:\Nikunj\a1windscreens\PPT\Images\10440679_736125299782614_71506688085421416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794" y="1880167"/>
            <a:ext cx="4086704" cy="419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0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5312" y="228600"/>
            <a:ext cx="5867400" cy="71499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Georgia" pitchFamily="18" charset="0"/>
              </a:rPr>
              <a:t>Have a Cracked Windscreen? </a:t>
            </a:r>
            <a:endParaRPr lang="en-US" sz="2000" b="1" dirty="0" smtClean="0">
              <a:latin typeface="Georgia" pitchFamily="18" charset="0"/>
            </a:endParaRPr>
          </a:p>
          <a:p>
            <a:pPr algn="ctr"/>
            <a:r>
              <a:rPr lang="en-US" sz="2000" dirty="0" smtClean="0">
                <a:latin typeface="Georgia" pitchFamily="18" charset="0"/>
              </a:rPr>
              <a:t>Here’s </a:t>
            </a:r>
            <a:r>
              <a:rPr lang="en-US" sz="2000" dirty="0">
                <a:latin typeface="Georgia" pitchFamily="18" charset="0"/>
              </a:rPr>
              <a:t>What You Should Do</a:t>
            </a:r>
            <a:endParaRPr lang="en-AU" sz="2000" dirty="0">
              <a:latin typeface="Georg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67200" y="1524000"/>
            <a:ext cx="4572000" cy="480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AU" dirty="0" smtClean="0">
                <a:latin typeface="Georgia" pitchFamily="18" charset="0"/>
              </a:rPr>
              <a:t>Here </a:t>
            </a:r>
            <a:r>
              <a:rPr lang="en-AU" dirty="0">
                <a:latin typeface="Georgia" pitchFamily="18" charset="0"/>
              </a:rPr>
              <a:t>are some tips for </a:t>
            </a:r>
            <a:r>
              <a:rPr lang="en-AU" dirty="0" smtClean="0">
                <a:latin typeface="Georgia" pitchFamily="18" charset="0"/>
              </a:rPr>
              <a:t>you, if you have a cracked or damaged windscreen:</a:t>
            </a:r>
            <a:endParaRPr lang="en-AU" dirty="0">
              <a:latin typeface="Georgia" pitchFamily="18" charset="0"/>
            </a:endParaRPr>
          </a:p>
          <a:p>
            <a:r>
              <a:rPr lang="en-AU" dirty="0">
                <a:latin typeface="Georgia" pitchFamily="18" charset="0"/>
              </a:rPr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AU" dirty="0">
                <a:latin typeface="Georgia" pitchFamily="18" charset="0"/>
              </a:rPr>
              <a:t>Measure the length of windscreen crack and determine whether it can be repaired or needs to be </a:t>
            </a:r>
            <a:r>
              <a:rPr lang="en-AU" dirty="0" smtClean="0">
                <a:latin typeface="Georgia" pitchFamily="18" charset="0"/>
              </a:rPr>
              <a:t>replaced</a:t>
            </a:r>
          </a:p>
          <a:p>
            <a:pPr lvl="0"/>
            <a:endParaRPr lang="en-AU" dirty="0">
              <a:latin typeface="Georgia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AU" dirty="0">
                <a:latin typeface="Georgia" pitchFamily="18" charset="0"/>
              </a:rPr>
              <a:t>Keep the crack protected from dust or dirt as this can make the repair difficult </a:t>
            </a:r>
            <a:endParaRPr lang="en-AU" dirty="0" smtClean="0">
              <a:latin typeface="Georgia" pitchFamily="18" charset="0"/>
            </a:endParaRPr>
          </a:p>
          <a:p>
            <a:pPr lvl="0"/>
            <a:endParaRPr lang="en-AU" dirty="0">
              <a:latin typeface="Georgia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AU" dirty="0">
                <a:latin typeface="Georgia" pitchFamily="18" charset="0"/>
              </a:rPr>
              <a:t>Keep the car away from direct sunlight as this can weaken the windscreen </a:t>
            </a:r>
            <a:endParaRPr lang="en-AU" dirty="0" smtClean="0">
              <a:latin typeface="Georgia" pitchFamily="18" charset="0"/>
            </a:endParaRPr>
          </a:p>
          <a:p>
            <a:pPr lvl="0"/>
            <a:endParaRPr lang="en-AU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dirty="0">
                <a:latin typeface="Georgia" pitchFamily="18" charset="0"/>
              </a:rPr>
              <a:t>If the chip or crack is over the line of sight, </a:t>
            </a:r>
            <a:r>
              <a:rPr lang="en-AU" b="1" i="1" dirty="0">
                <a:latin typeface="Georgia" pitchFamily="18" charset="0"/>
              </a:rPr>
              <a:t>get professional services for </a:t>
            </a:r>
            <a:r>
              <a:rPr lang="en-AU" b="1" i="1" dirty="0">
                <a:latin typeface="Georgia" pitchFamily="18" charset="0"/>
                <a:hlinkClick r:id="rId3"/>
              </a:rPr>
              <a:t>windscreen chip repair Melbourne </a:t>
            </a:r>
            <a:endParaRPr lang="en-AU" b="1" i="1" dirty="0">
              <a:latin typeface="Georgia" pitchFamily="18" charset="0"/>
            </a:endParaRPr>
          </a:p>
        </p:txBody>
      </p:sp>
      <p:pic>
        <p:nvPicPr>
          <p:cNvPr id="3075" name="Picture 3" descr="Z:\Nikunj\a1windscreens\PPT\Images\windscreen replac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5" y="1845733"/>
            <a:ext cx="3657600" cy="41578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8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5312" y="152400"/>
            <a:ext cx="58674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Georgia" pitchFamily="18" charset="0"/>
              </a:rPr>
              <a:t>Cracked Car Windscreen </a:t>
            </a:r>
            <a:endParaRPr lang="en-US" sz="2000" b="1" dirty="0" smtClean="0">
              <a:latin typeface="Georgia" pitchFamily="18" charset="0"/>
            </a:endParaRPr>
          </a:p>
          <a:p>
            <a:pPr algn="ctr"/>
            <a:r>
              <a:rPr lang="en-US" sz="2000" dirty="0" smtClean="0">
                <a:latin typeface="Georgia" pitchFamily="18" charset="0"/>
              </a:rPr>
              <a:t>What </a:t>
            </a:r>
            <a:r>
              <a:rPr lang="en-US" sz="2000" dirty="0">
                <a:latin typeface="Georgia" pitchFamily="18" charset="0"/>
              </a:rPr>
              <a:t>You Shouldn’t Do?</a:t>
            </a:r>
            <a:endParaRPr lang="en-AU" sz="2000" dirty="0">
              <a:latin typeface="Georg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318161"/>
            <a:ext cx="5257800" cy="5355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Georgia" pitchFamily="18" charset="0"/>
              </a:rPr>
              <a:t>No matter how big or small the chip or crack is, you shouldn’t do the following – </a:t>
            </a:r>
          </a:p>
          <a:p>
            <a:endParaRPr lang="en-US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Do </a:t>
            </a:r>
            <a:r>
              <a:rPr lang="en-US" dirty="0">
                <a:latin typeface="Georgia" pitchFamily="18" charset="0"/>
              </a:rPr>
              <a:t>not ignore that you have a cracked windscreen. When left untreated, even a small chip can get worse </a:t>
            </a:r>
            <a:endParaRPr lang="en-US" dirty="0" smtClean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Avoid </a:t>
            </a:r>
            <a:r>
              <a:rPr lang="en-US" dirty="0">
                <a:latin typeface="Georgia" pitchFamily="18" charset="0"/>
              </a:rPr>
              <a:t>using the air conditioning or defroster on high as this can cause additional pressure on the cracked windscreen </a:t>
            </a:r>
            <a:endParaRPr lang="en-US" dirty="0" smtClean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Do </a:t>
            </a:r>
            <a:r>
              <a:rPr lang="en-US" dirty="0">
                <a:latin typeface="Georgia" pitchFamily="18" charset="0"/>
              </a:rPr>
              <a:t>not drive on bumpy or off road terrains; make sure that you do not slam doors </a:t>
            </a:r>
            <a:r>
              <a:rPr lang="en-US" dirty="0" smtClean="0">
                <a:latin typeface="Georgia" pitchFamily="18" charset="0"/>
              </a:rPr>
              <a:t>hard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Do </a:t>
            </a:r>
            <a:r>
              <a:rPr lang="en-US" dirty="0">
                <a:latin typeface="Georgia" pitchFamily="18" charset="0"/>
              </a:rPr>
              <a:t>not trust just anybody for car windscreen replacement </a:t>
            </a:r>
          </a:p>
          <a:p>
            <a:endParaRPr lang="en-US" dirty="0">
              <a:latin typeface="Georgia" pitchFamily="18" charset="0"/>
            </a:endParaRPr>
          </a:p>
          <a:p>
            <a:r>
              <a:rPr lang="en-US" dirty="0">
                <a:latin typeface="Georgia" pitchFamily="18" charset="0"/>
              </a:rPr>
              <a:t>To know the do’s and don’ts of a cracked windscreen, call </a:t>
            </a:r>
            <a:r>
              <a:rPr lang="en-US" dirty="0">
                <a:latin typeface="Georgia" pitchFamily="18" charset="0"/>
                <a:hlinkClick r:id="rId3"/>
              </a:rPr>
              <a:t>experts at A1 Windscreens</a:t>
            </a:r>
            <a:r>
              <a:rPr lang="en-US" dirty="0">
                <a:latin typeface="Georgia" pitchFamily="18" charset="0"/>
              </a:rPr>
              <a:t> today. </a:t>
            </a:r>
          </a:p>
        </p:txBody>
      </p:sp>
      <p:pic>
        <p:nvPicPr>
          <p:cNvPr id="1026" name="Picture 2" descr="Z:\Nikunj\a1windscreens\Icons\Photos_Vouchers\OFFER_B_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4" y="4281896"/>
            <a:ext cx="3506786" cy="241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Nikunj\a1windscreens\PPT\Images\IMG-20151015-WA0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87978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33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652589"/>
            <a:ext cx="3628629" cy="2148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18" y="1652589"/>
            <a:ext cx="3586480" cy="21488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3878" y="3966389"/>
            <a:ext cx="3872469" cy="286232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AU" b="1" dirty="0" smtClean="0">
                <a:latin typeface="Georgia" pitchFamily="18" charset="0"/>
              </a:rPr>
              <a:t>A1 Windscreens</a:t>
            </a:r>
          </a:p>
          <a:p>
            <a:pPr algn="just"/>
            <a:endParaRPr lang="en-AU" dirty="0">
              <a:latin typeface="Georgia" pitchFamily="18" charset="0"/>
            </a:endParaRPr>
          </a:p>
          <a:p>
            <a:pPr lvl="1"/>
            <a:r>
              <a:rPr lang="en-US" dirty="0">
                <a:latin typeface="Georgia" pitchFamily="18" charset="0"/>
              </a:rPr>
              <a:t>16 Auto </a:t>
            </a:r>
            <a:r>
              <a:rPr lang="en-US" dirty="0" smtClean="0">
                <a:latin typeface="Georgia" pitchFamily="18" charset="0"/>
              </a:rPr>
              <a:t>Way, </a:t>
            </a:r>
            <a:endParaRPr lang="en-US" dirty="0">
              <a:latin typeface="Georgia" pitchFamily="18" charset="0"/>
            </a:endParaRPr>
          </a:p>
          <a:p>
            <a:pPr lvl="1"/>
            <a:r>
              <a:rPr lang="en-US" dirty="0" smtClean="0">
                <a:latin typeface="Georgia" pitchFamily="18" charset="0"/>
              </a:rPr>
              <a:t>Pakenham, </a:t>
            </a:r>
            <a:r>
              <a:rPr lang="en-US" dirty="0">
                <a:latin typeface="Georgia" pitchFamily="18" charset="0"/>
              </a:rPr>
              <a:t>VIC 3810</a:t>
            </a:r>
          </a:p>
          <a:p>
            <a:pPr lvl="1"/>
            <a:r>
              <a:rPr lang="en-US" dirty="0">
                <a:latin typeface="Georgia" pitchFamily="18" charset="0"/>
              </a:rPr>
              <a:t>Australia</a:t>
            </a:r>
          </a:p>
          <a:p>
            <a:pPr algn="just"/>
            <a:endParaRPr lang="en-US" dirty="0">
              <a:latin typeface="Georgia" pitchFamily="18" charset="0"/>
            </a:endParaRPr>
          </a:p>
          <a:p>
            <a:r>
              <a:rPr lang="en-US" dirty="0" smtClean="0">
                <a:latin typeface="Georgia" pitchFamily="18" charset="0"/>
              </a:rPr>
              <a:t>          8:00 </a:t>
            </a:r>
            <a:r>
              <a:rPr lang="en-US" dirty="0">
                <a:latin typeface="Georgia" pitchFamily="18" charset="0"/>
              </a:rPr>
              <a:t>am – 4:30 pm</a:t>
            </a:r>
            <a:br>
              <a:rPr lang="en-US" dirty="0">
                <a:latin typeface="Georgia" pitchFamily="18" charset="0"/>
              </a:rPr>
            </a:br>
            <a:endParaRPr lang="en-US" dirty="0">
              <a:latin typeface="Georgia" pitchFamily="18" charset="0"/>
            </a:endParaRPr>
          </a:p>
          <a:p>
            <a:pPr algn="just"/>
            <a:r>
              <a:rPr lang="en-AU" dirty="0">
                <a:latin typeface="Georgia" pitchFamily="18" charset="0"/>
              </a:rPr>
              <a:t>       </a:t>
            </a:r>
            <a:r>
              <a:rPr lang="en-AU" dirty="0" smtClean="0">
                <a:latin typeface="Georgia" pitchFamily="18" charset="0"/>
              </a:rPr>
              <a:t>   59450333 </a:t>
            </a:r>
            <a:r>
              <a:rPr lang="en-AU" dirty="0">
                <a:latin typeface="Georgia" pitchFamily="18" charset="0"/>
              </a:rPr>
              <a:t>(Pakenham</a:t>
            </a:r>
            <a:r>
              <a:rPr lang="en-AU" dirty="0" smtClean="0">
                <a:latin typeface="Georgia" pitchFamily="18" charset="0"/>
              </a:rPr>
              <a:t>)</a:t>
            </a:r>
          </a:p>
          <a:p>
            <a:pPr algn="just"/>
            <a:endParaRPr lang="en-US" dirty="0">
              <a:latin typeface="Georg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4400" y="3966389"/>
            <a:ext cx="3886200" cy="286232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Georgia" pitchFamily="18" charset="0"/>
              </a:rPr>
              <a:t>A1 Windscreens</a:t>
            </a:r>
          </a:p>
          <a:p>
            <a:pPr algn="just"/>
            <a:endParaRPr lang="en-US" dirty="0">
              <a:latin typeface="Georgia" pitchFamily="18" charset="0"/>
            </a:endParaRPr>
          </a:p>
          <a:p>
            <a:pPr lvl="1"/>
            <a:r>
              <a:rPr lang="en-US" dirty="0">
                <a:latin typeface="Georgia" pitchFamily="18" charset="0"/>
              </a:rPr>
              <a:t>1/74-80 Melverton Dr</a:t>
            </a:r>
          </a:p>
          <a:p>
            <a:pPr lvl="1"/>
            <a:r>
              <a:rPr lang="en-US" dirty="0" smtClean="0">
                <a:latin typeface="Georgia" pitchFamily="18" charset="0"/>
              </a:rPr>
              <a:t>Hallam, </a:t>
            </a:r>
            <a:r>
              <a:rPr lang="en-US" dirty="0">
                <a:latin typeface="Georgia" pitchFamily="18" charset="0"/>
              </a:rPr>
              <a:t>VIC 3803</a:t>
            </a:r>
          </a:p>
          <a:p>
            <a:pPr lvl="1"/>
            <a:r>
              <a:rPr lang="en-US" dirty="0">
                <a:latin typeface="Georgia" pitchFamily="18" charset="0"/>
              </a:rPr>
              <a:t>Australia</a:t>
            </a:r>
          </a:p>
          <a:p>
            <a:pPr lvl="1"/>
            <a:endParaRPr lang="en-US" dirty="0">
              <a:latin typeface="Georgia" pitchFamily="18" charset="0"/>
            </a:endParaRPr>
          </a:p>
          <a:p>
            <a:pPr algn="just"/>
            <a:r>
              <a:rPr lang="en-US" dirty="0" smtClean="0">
                <a:latin typeface="Georgia" pitchFamily="18" charset="0"/>
              </a:rPr>
              <a:t>          8:00 </a:t>
            </a:r>
            <a:r>
              <a:rPr lang="en-US" dirty="0">
                <a:latin typeface="Georgia" pitchFamily="18" charset="0"/>
              </a:rPr>
              <a:t>am – 4:30 pm</a:t>
            </a:r>
          </a:p>
          <a:p>
            <a:pPr algn="just"/>
            <a:endParaRPr lang="en-US" dirty="0">
              <a:latin typeface="Georgia" pitchFamily="18" charset="0"/>
            </a:endParaRPr>
          </a:p>
          <a:p>
            <a:pPr algn="just"/>
            <a:r>
              <a:rPr lang="en-AU" dirty="0">
                <a:latin typeface="Georgia" pitchFamily="18" charset="0"/>
              </a:rPr>
              <a:t>        </a:t>
            </a:r>
            <a:r>
              <a:rPr lang="en-AU" dirty="0" smtClean="0">
                <a:latin typeface="Georgia" pitchFamily="18" charset="0"/>
              </a:rPr>
              <a:t>  87957400 </a:t>
            </a:r>
            <a:r>
              <a:rPr lang="en-AU" dirty="0">
                <a:latin typeface="Georgia" pitchFamily="18" charset="0"/>
              </a:rPr>
              <a:t>(Hallam</a:t>
            </a:r>
            <a:r>
              <a:rPr lang="en-AU" dirty="0" smtClean="0">
                <a:latin typeface="Georgia" pitchFamily="18" charset="0"/>
              </a:rPr>
              <a:t>)</a:t>
            </a:r>
          </a:p>
          <a:p>
            <a:pPr algn="just"/>
            <a:endParaRPr lang="en-US" dirty="0">
              <a:latin typeface="Georgia" pitchFamily="18" charset="0"/>
            </a:endParaRPr>
          </a:p>
        </p:txBody>
      </p:sp>
      <p:pic>
        <p:nvPicPr>
          <p:cNvPr id="9" name="Picture 2" descr="Y:\Nikunj\a1windscreens\PPT\Google Image Result for https _cdn2.iconfinder.com_data_icons_office_512_Icon_17-512.png_files\blank_data_003\Icon_17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" y="6172200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74135"/>
            <a:ext cx="269465" cy="269465"/>
          </a:xfrm>
          <a:prstGeom prst="rect">
            <a:avLst/>
          </a:prstGeom>
        </p:spPr>
      </p:pic>
      <p:pic>
        <p:nvPicPr>
          <p:cNvPr id="11" name="Picture 2" descr="Y:\Nikunj\a1windscreens\PPT\Google Image Result for https _cdn2.iconfinder.com_data_icons_office_512_Icon_17-512.png_files\blank_data_003\Icon_17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240" y="6172200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78" y="4524746"/>
            <a:ext cx="248722" cy="3520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5674135"/>
            <a:ext cx="269465" cy="2694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58" y="4524746"/>
            <a:ext cx="248722" cy="35205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00113" y="152400"/>
            <a:ext cx="40386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Georgia" pitchFamily="18" charset="0"/>
              </a:rPr>
              <a:t>Contact us</a:t>
            </a:r>
            <a:endParaRPr lang="en-AU" sz="20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923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295</Words>
  <Application>Microsoft Macintosh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WebZeb</dc:creator>
  <cp:lastModifiedBy>Jignesh Sanghvi</cp:lastModifiedBy>
  <cp:revision>41</cp:revision>
  <dcterms:created xsi:type="dcterms:W3CDTF">2006-08-16T00:00:00Z</dcterms:created>
  <dcterms:modified xsi:type="dcterms:W3CDTF">2016-01-18T00:55:26Z</dcterms:modified>
</cp:coreProperties>
</file>