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4"/>
  </p:notesMasterIdLst>
  <p:handoutMasterIdLst>
    <p:handoutMasterId r:id="rId15"/>
  </p:handoutMasterIdLst>
  <p:sldIdLst>
    <p:sldId id="265" r:id="rId3"/>
    <p:sldId id="308" r:id="rId4"/>
    <p:sldId id="311" r:id="rId5"/>
    <p:sldId id="319" r:id="rId6"/>
    <p:sldId id="320" r:id="rId7"/>
    <p:sldId id="321" r:id="rId8"/>
    <p:sldId id="322" r:id="rId9"/>
    <p:sldId id="323" r:id="rId10"/>
    <p:sldId id="324" r:id="rId11"/>
    <p:sldId id="317" r:id="rId12"/>
    <p:sldId id="314" r:id="rId13"/>
  </p:sldIdLst>
  <p:sldSz cx="12188825"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9"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29" autoAdjust="0"/>
  </p:normalViewPr>
  <p:slideViewPr>
    <p:cSldViewPr showGuides="1">
      <p:cViewPr varScale="1">
        <p:scale>
          <a:sx n="72" d="100"/>
          <a:sy n="72" d="100"/>
        </p:scale>
        <p:origin x="660" y="72"/>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72B57A-F014-40B3-A5EC-DADC3EAF41BA}" type="doc">
      <dgm:prSet loTypeId="urn:microsoft.com/office/officeart/2009/3/layout/CircleRelationship" loCatId="relationship" qsTypeId="urn:microsoft.com/office/officeart/2005/8/quickstyle/simple3" qsCatId="simple" csTypeId="urn:microsoft.com/office/officeart/2005/8/colors/accent1_5" csCatId="accent1" phldr="1"/>
      <dgm:spPr/>
      <dgm:t>
        <a:bodyPr/>
        <a:lstStyle/>
        <a:p>
          <a:endParaRPr lang="en-US"/>
        </a:p>
      </dgm:t>
    </dgm:pt>
    <dgm:pt modelId="{46F951D7-6E5F-4AA4-B056-66597C584DBC}">
      <dgm:prSet phldrT="[Text]" custT="1"/>
      <dgm:spPr/>
      <dgm:t>
        <a:bodyPr/>
        <a:lstStyle/>
        <a:p>
          <a:r>
            <a:rPr lang="en-AU" sz="1800" b="1" dirty="0"/>
            <a:t>Failing to realise the right size</a:t>
          </a:r>
          <a:endParaRPr lang="en-US" sz="1800" dirty="0"/>
        </a:p>
      </dgm:t>
    </dgm:pt>
    <dgm:pt modelId="{BB665518-F4CB-4664-8A91-1E04EA8115F9}" type="parTrans" cxnId="{B4031DDF-EDF8-492F-84E9-5C17AB3F3F23}">
      <dgm:prSet/>
      <dgm:spPr/>
      <dgm:t>
        <a:bodyPr/>
        <a:lstStyle/>
        <a:p>
          <a:endParaRPr lang="en-US"/>
        </a:p>
      </dgm:t>
    </dgm:pt>
    <dgm:pt modelId="{06B0F2FE-104F-4F28-9B99-50E01924EF37}" type="sibTrans" cxnId="{B4031DDF-EDF8-492F-84E9-5C17AB3F3F23}">
      <dgm:prSet/>
      <dgm:spPr/>
      <dgm:t>
        <a:bodyPr/>
        <a:lstStyle/>
        <a:p>
          <a:endParaRPr lang="en-US"/>
        </a:p>
      </dgm:t>
    </dgm:pt>
    <dgm:pt modelId="{824BAAC3-F14D-477D-A652-FB17A4290F53}">
      <dgm:prSet phldrT="[Text]" custT="1"/>
      <dgm:spPr/>
      <dgm:t>
        <a:bodyPr/>
        <a:lstStyle/>
        <a:p>
          <a:r>
            <a:rPr lang="en-AU" sz="1800" b="1" dirty="0"/>
            <a:t>Falling for bizarre claims</a:t>
          </a:r>
          <a:endParaRPr lang="en-US" sz="1800" dirty="0"/>
        </a:p>
      </dgm:t>
    </dgm:pt>
    <dgm:pt modelId="{5E315F99-3E4B-4704-B953-5CB3CAD7A6CF}" type="parTrans" cxnId="{53A8BD7F-EBC0-4B81-B9A6-293A26E2BC02}">
      <dgm:prSet/>
      <dgm:spPr/>
      <dgm:t>
        <a:bodyPr/>
        <a:lstStyle/>
        <a:p>
          <a:endParaRPr lang="en-US"/>
        </a:p>
      </dgm:t>
    </dgm:pt>
    <dgm:pt modelId="{25C5FD39-215B-4E4C-B973-6B73F257F7D9}" type="sibTrans" cxnId="{53A8BD7F-EBC0-4B81-B9A6-293A26E2BC02}">
      <dgm:prSet/>
      <dgm:spPr/>
      <dgm:t>
        <a:bodyPr/>
        <a:lstStyle/>
        <a:p>
          <a:endParaRPr lang="en-US"/>
        </a:p>
      </dgm:t>
    </dgm:pt>
    <dgm:pt modelId="{C6736D8B-F045-429E-978A-DE0288C000E4}">
      <dgm:prSet phldrT="[Text]" custT="1"/>
      <dgm:spPr/>
      <dgm:t>
        <a:bodyPr/>
        <a:lstStyle/>
        <a:p>
          <a:r>
            <a:rPr lang="en-AU" sz="1800" b="1" dirty="0"/>
            <a:t>Counting solely on recomamendations</a:t>
          </a:r>
          <a:endParaRPr lang="en-US" sz="1800" dirty="0"/>
        </a:p>
      </dgm:t>
    </dgm:pt>
    <dgm:pt modelId="{5F7604CA-8C92-4677-A8F9-C378134B90F2}" type="parTrans" cxnId="{0FFEBEA5-EC9C-4D31-8358-A8747A16FA9F}">
      <dgm:prSet/>
      <dgm:spPr/>
      <dgm:t>
        <a:bodyPr/>
        <a:lstStyle/>
        <a:p>
          <a:endParaRPr lang="en-US"/>
        </a:p>
      </dgm:t>
    </dgm:pt>
    <dgm:pt modelId="{ED1E4604-D1A8-49F1-BA13-DA4B6C489FBB}" type="sibTrans" cxnId="{0FFEBEA5-EC9C-4D31-8358-A8747A16FA9F}">
      <dgm:prSet/>
      <dgm:spPr/>
      <dgm:t>
        <a:bodyPr/>
        <a:lstStyle/>
        <a:p>
          <a:endParaRPr lang="en-US"/>
        </a:p>
      </dgm:t>
    </dgm:pt>
    <dgm:pt modelId="{EFE1E7E5-4EC9-488E-BEE0-202FEBE402D4}" type="pres">
      <dgm:prSet presAssocID="{5372B57A-F014-40B3-A5EC-DADC3EAF41BA}" presName="Name0" presStyleCnt="0">
        <dgm:presLayoutVars>
          <dgm:chMax val="1"/>
          <dgm:chPref val="1"/>
        </dgm:presLayoutVars>
      </dgm:prSet>
      <dgm:spPr/>
    </dgm:pt>
    <dgm:pt modelId="{0BFBC9C9-180F-4080-8742-117BD70F2433}" type="pres">
      <dgm:prSet presAssocID="{46F951D7-6E5F-4AA4-B056-66597C584DBC}" presName="Parent" presStyleLbl="node0" presStyleIdx="0" presStyleCnt="1" custScaleX="80368" custScaleY="82074">
        <dgm:presLayoutVars>
          <dgm:chMax val="5"/>
          <dgm:chPref val="5"/>
        </dgm:presLayoutVars>
      </dgm:prSet>
      <dgm:spPr/>
    </dgm:pt>
    <dgm:pt modelId="{F0F0DF86-1BA4-42DB-9A21-C011673ECFD8}" type="pres">
      <dgm:prSet presAssocID="{46F951D7-6E5F-4AA4-B056-66597C584DBC}" presName="Accent1" presStyleLbl="node1" presStyleIdx="0" presStyleCnt="13"/>
      <dgm:spPr/>
    </dgm:pt>
    <dgm:pt modelId="{A584A877-1B16-4CD3-9057-203230C80C1F}" type="pres">
      <dgm:prSet presAssocID="{46F951D7-6E5F-4AA4-B056-66597C584DBC}" presName="Accent2" presStyleLbl="node1" presStyleIdx="1" presStyleCnt="13"/>
      <dgm:spPr/>
    </dgm:pt>
    <dgm:pt modelId="{8FD78FC5-50F3-489B-B3D6-A5EBE678C7C4}" type="pres">
      <dgm:prSet presAssocID="{46F951D7-6E5F-4AA4-B056-66597C584DBC}" presName="Accent3" presStyleLbl="node1" presStyleIdx="2" presStyleCnt="13"/>
      <dgm:spPr/>
    </dgm:pt>
    <dgm:pt modelId="{DE8C8BAA-1C15-438B-9288-F88FBBDDDE8F}" type="pres">
      <dgm:prSet presAssocID="{46F951D7-6E5F-4AA4-B056-66597C584DBC}" presName="Accent4" presStyleLbl="node1" presStyleIdx="3" presStyleCnt="13"/>
      <dgm:spPr/>
    </dgm:pt>
    <dgm:pt modelId="{2089622D-D9F3-495C-842B-C16A32D55730}" type="pres">
      <dgm:prSet presAssocID="{46F951D7-6E5F-4AA4-B056-66597C584DBC}" presName="Accent5" presStyleLbl="node1" presStyleIdx="4" presStyleCnt="13"/>
      <dgm:spPr/>
    </dgm:pt>
    <dgm:pt modelId="{73605ABD-C782-4E0E-B491-F4872FDA54BD}" type="pres">
      <dgm:prSet presAssocID="{46F951D7-6E5F-4AA4-B056-66597C584DBC}" presName="Accent6" presStyleLbl="node1" presStyleIdx="5" presStyleCnt="13"/>
      <dgm:spPr/>
    </dgm:pt>
    <dgm:pt modelId="{A58F5BAE-737C-4966-A2FA-67224E4E9243}" type="pres">
      <dgm:prSet presAssocID="{824BAAC3-F14D-477D-A652-FB17A4290F53}" presName="Child1" presStyleLbl="node1" presStyleIdx="6" presStyleCnt="13" custScaleX="181945" custScaleY="176270">
        <dgm:presLayoutVars>
          <dgm:chMax val="0"/>
          <dgm:chPref val="0"/>
        </dgm:presLayoutVars>
      </dgm:prSet>
      <dgm:spPr/>
    </dgm:pt>
    <dgm:pt modelId="{B1FB3728-731C-495D-92F4-810FA1C84230}" type="pres">
      <dgm:prSet presAssocID="{824BAAC3-F14D-477D-A652-FB17A4290F53}" presName="Accent7" presStyleCnt="0"/>
      <dgm:spPr/>
    </dgm:pt>
    <dgm:pt modelId="{6A08B149-93A3-4C6F-9A47-F6A43B335FF6}" type="pres">
      <dgm:prSet presAssocID="{824BAAC3-F14D-477D-A652-FB17A4290F53}" presName="AccentHold1" presStyleLbl="node1" presStyleIdx="7" presStyleCnt="13"/>
      <dgm:spPr/>
    </dgm:pt>
    <dgm:pt modelId="{0EB3CC55-5338-4DD9-85A5-22A72B408FC1}" type="pres">
      <dgm:prSet presAssocID="{824BAAC3-F14D-477D-A652-FB17A4290F53}" presName="Accent8" presStyleCnt="0"/>
      <dgm:spPr/>
    </dgm:pt>
    <dgm:pt modelId="{A1860FDF-A174-4CBB-A3C5-68E37343F4BF}" type="pres">
      <dgm:prSet presAssocID="{824BAAC3-F14D-477D-A652-FB17A4290F53}" presName="AccentHold2" presStyleLbl="node1" presStyleIdx="8" presStyleCnt="13"/>
      <dgm:spPr/>
    </dgm:pt>
    <dgm:pt modelId="{721B4F9A-2091-44AC-B9C1-F89E503D0E05}" type="pres">
      <dgm:prSet presAssocID="{C6736D8B-F045-429E-978A-DE0288C000E4}" presName="Child2" presStyleLbl="node1" presStyleIdx="9" presStyleCnt="13" custScaleX="398871" custScaleY="395713">
        <dgm:presLayoutVars>
          <dgm:chMax val="0"/>
          <dgm:chPref val="0"/>
        </dgm:presLayoutVars>
      </dgm:prSet>
      <dgm:spPr/>
    </dgm:pt>
    <dgm:pt modelId="{1928AF51-643E-4D2D-AB1F-3A549474FA3A}" type="pres">
      <dgm:prSet presAssocID="{C6736D8B-F045-429E-978A-DE0288C000E4}" presName="Accent9" presStyleCnt="0"/>
      <dgm:spPr/>
    </dgm:pt>
    <dgm:pt modelId="{83976CA0-CE21-49A5-9646-77EF84D3B35A}" type="pres">
      <dgm:prSet presAssocID="{C6736D8B-F045-429E-978A-DE0288C000E4}" presName="AccentHold1" presStyleLbl="node1" presStyleIdx="10" presStyleCnt="13"/>
      <dgm:spPr/>
    </dgm:pt>
    <dgm:pt modelId="{8A084601-D363-4F23-BB9E-F8F87C47EBEC}" type="pres">
      <dgm:prSet presAssocID="{C6736D8B-F045-429E-978A-DE0288C000E4}" presName="Accent10" presStyleCnt="0"/>
      <dgm:spPr/>
    </dgm:pt>
    <dgm:pt modelId="{C8B9FDCE-4D0D-4C8C-B4C2-CC28FC313D30}" type="pres">
      <dgm:prSet presAssocID="{C6736D8B-F045-429E-978A-DE0288C000E4}" presName="AccentHold2" presStyleLbl="node1" presStyleIdx="11" presStyleCnt="13"/>
      <dgm:spPr/>
    </dgm:pt>
    <dgm:pt modelId="{A6C76812-B5FB-427D-BEF5-DA874CA18710}" type="pres">
      <dgm:prSet presAssocID="{C6736D8B-F045-429E-978A-DE0288C000E4}" presName="Accent11" presStyleCnt="0"/>
      <dgm:spPr/>
    </dgm:pt>
    <dgm:pt modelId="{FDDCFB1C-D008-46B6-A136-3247B5371653}" type="pres">
      <dgm:prSet presAssocID="{C6736D8B-F045-429E-978A-DE0288C000E4}" presName="AccentHold3" presStyleLbl="node1" presStyleIdx="12" presStyleCnt="13"/>
      <dgm:spPr/>
    </dgm:pt>
  </dgm:ptLst>
  <dgm:cxnLst>
    <dgm:cxn modelId="{E24E2FE0-70E7-4153-8814-C81D029C5734}" type="presOf" srcId="{824BAAC3-F14D-477D-A652-FB17A4290F53}" destId="{A58F5BAE-737C-4966-A2FA-67224E4E9243}" srcOrd="0" destOrd="0" presId="urn:microsoft.com/office/officeart/2009/3/layout/CircleRelationship"/>
    <dgm:cxn modelId="{53A8BD7F-EBC0-4B81-B9A6-293A26E2BC02}" srcId="{46F951D7-6E5F-4AA4-B056-66597C584DBC}" destId="{824BAAC3-F14D-477D-A652-FB17A4290F53}" srcOrd="0" destOrd="0" parTransId="{5E315F99-3E4B-4704-B953-5CB3CAD7A6CF}" sibTransId="{25C5FD39-215B-4E4C-B973-6B73F257F7D9}"/>
    <dgm:cxn modelId="{4B4E2D0A-8150-4FF4-BD56-699495CB2B50}" type="presOf" srcId="{5372B57A-F014-40B3-A5EC-DADC3EAF41BA}" destId="{EFE1E7E5-4EC9-488E-BEE0-202FEBE402D4}" srcOrd="0" destOrd="0" presId="urn:microsoft.com/office/officeart/2009/3/layout/CircleRelationship"/>
    <dgm:cxn modelId="{D253490B-7C64-4DB7-AA5C-2ADB753A8A40}" type="presOf" srcId="{C6736D8B-F045-429E-978A-DE0288C000E4}" destId="{721B4F9A-2091-44AC-B9C1-F89E503D0E05}" srcOrd="0" destOrd="0" presId="urn:microsoft.com/office/officeart/2009/3/layout/CircleRelationship"/>
    <dgm:cxn modelId="{4F3CEEF9-520D-4B35-A808-5F3F72026C6F}" type="presOf" srcId="{46F951D7-6E5F-4AA4-B056-66597C584DBC}" destId="{0BFBC9C9-180F-4080-8742-117BD70F2433}" srcOrd="0" destOrd="0" presId="urn:microsoft.com/office/officeart/2009/3/layout/CircleRelationship"/>
    <dgm:cxn modelId="{B4031DDF-EDF8-492F-84E9-5C17AB3F3F23}" srcId="{5372B57A-F014-40B3-A5EC-DADC3EAF41BA}" destId="{46F951D7-6E5F-4AA4-B056-66597C584DBC}" srcOrd="0" destOrd="0" parTransId="{BB665518-F4CB-4664-8A91-1E04EA8115F9}" sibTransId="{06B0F2FE-104F-4F28-9B99-50E01924EF37}"/>
    <dgm:cxn modelId="{0FFEBEA5-EC9C-4D31-8358-A8747A16FA9F}" srcId="{46F951D7-6E5F-4AA4-B056-66597C584DBC}" destId="{C6736D8B-F045-429E-978A-DE0288C000E4}" srcOrd="1" destOrd="0" parTransId="{5F7604CA-8C92-4677-A8F9-C378134B90F2}" sibTransId="{ED1E4604-D1A8-49F1-BA13-DA4B6C489FBB}"/>
    <dgm:cxn modelId="{51BC6872-45F4-4070-99AF-92EE7F2802F2}" type="presParOf" srcId="{EFE1E7E5-4EC9-488E-BEE0-202FEBE402D4}" destId="{0BFBC9C9-180F-4080-8742-117BD70F2433}" srcOrd="0" destOrd="0" presId="urn:microsoft.com/office/officeart/2009/3/layout/CircleRelationship"/>
    <dgm:cxn modelId="{6F98AA84-C753-4098-A500-8A00790080BA}" type="presParOf" srcId="{EFE1E7E5-4EC9-488E-BEE0-202FEBE402D4}" destId="{F0F0DF86-1BA4-42DB-9A21-C011673ECFD8}" srcOrd="1" destOrd="0" presId="urn:microsoft.com/office/officeart/2009/3/layout/CircleRelationship"/>
    <dgm:cxn modelId="{2B093A7E-3F3D-4748-AEA0-C7E470333008}" type="presParOf" srcId="{EFE1E7E5-4EC9-488E-BEE0-202FEBE402D4}" destId="{A584A877-1B16-4CD3-9057-203230C80C1F}" srcOrd="2" destOrd="0" presId="urn:microsoft.com/office/officeart/2009/3/layout/CircleRelationship"/>
    <dgm:cxn modelId="{F1038BD7-6AD3-4400-BAA9-129815E31907}" type="presParOf" srcId="{EFE1E7E5-4EC9-488E-BEE0-202FEBE402D4}" destId="{8FD78FC5-50F3-489B-B3D6-A5EBE678C7C4}" srcOrd="3" destOrd="0" presId="urn:microsoft.com/office/officeart/2009/3/layout/CircleRelationship"/>
    <dgm:cxn modelId="{82A2853C-69B2-417D-9339-26F572923414}" type="presParOf" srcId="{EFE1E7E5-4EC9-488E-BEE0-202FEBE402D4}" destId="{DE8C8BAA-1C15-438B-9288-F88FBBDDDE8F}" srcOrd="4" destOrd="0" presId="urn:microsoft.com/office/officeart/2009/3/layout/CircleRelationship"/>
    <dgm:cxn modelId="{9B4B4716-0F3F-4AF9-9174-F4CAB8AE0A8F}" type="presParOf" srcId="{EFE1E7E5-4EC9-488E-BEE0-202FEBE402D4}" destId="{2089622D-D9F3-495C-842B-C16A32D55730}" srcOrd="5" destOrd="0" presId="urn:microsoft.com/office/officeart/2009/3/layout/CircleRelationship"/>
    <dgm:cxn modelId="{99A2EF59-2396-46A8-8ED7-B868E4DC722D}" type="presParOf" srcId="{EFE1E7E5-4EC9-488E-BEE0-202FEBE402D4}" destId="{73605ABD-C782-4E0E-B491-F4872FDA54BD}" srcOrd="6" destOrd="0" presId="urn:microsoft.com/office/officeart/2009/3/layout/CircleRelationship"/>
    <dgm:cxn modelId="{24FAC6F9-F7E5-4D24-BFAE-3A8BAC1032FA}" type="presParOf" srcId="{EFE1E7E5-4EC9-488E-BEE0-202FEBE402D4}" destId="{A58F5BAE-737C-4966-A2FA-67224E4E9243}" srcOrd="7" destOrd="0" presId="urn:microsoft.com/office/officeart/2009/3/layout/CircleRelationship"/>
    <dgm:cxn modelId="{2D5B31FD-C7EA-43EA-9516-4DC658219F96}" type="presParOf" srcId="{EFE1E7E5-4EC9-488E-BEE0-202FEBE402D4}" destId="{B1FB3728-731C-495D-92F4-810FA1C84230}" srcOrd="8" destOrd="0" presId="urn:microsoft.com/office/officeart/2009/3/layout/CircleRelationship"/>
    <dgm:cxn modelId="{70D248CC-B84B-49D7-99BD-C05E99F4F3A7}" type="presParOf" srcId="{B1FB3728-731C-495D-92F4-810FA1C84230}" destId="{6A08B149-93A3-4C6F-9A47-F6A43B335FF6}" srcOrd="0" destOrd="0" presId="urn:microsoft.com/office/officeart/2009/3/layout/CircleRelationship"/>
    <dgm:cxn modelId="{8F21B1A1-9D1C-4A36-9EA6-06BD8B5CBF4D}" type="presParOf" srcId="{EFE1E7E5-4EC9-488E-BEE0-202FEBE402D4}" destId="{0EB3CC55-5338-4DD9-85A5-22A72B408FC1}" srcOrd="9" destOrd="0" presId="urn:microsoft.com/office/officeart/2009/3/layout/CircleRelationship"/>
    <dgm:cxn modelId="{4C921B94-32F2-4801-AA45-BA5063AD18EA}" type="presParOf" srcId="{0EB3CC55-5338-4DD9-85A5-22A72B408FC1}" destId="{A1860FDF-A174-4CBB-A3C5-68E37343F4BF}" srcOrd="0" destOrd="0" presId="urn:microsoft.com/office/officeart/2009/3/layout/CircleRelationship"/>
    <dgm:cxn modelId="{F842773C-585C-4869-88E7-C781A4921A63}" type="presParOf" srcId="{EFE1E7E5-4EC9-488E-BEE0-202FEBE402D4}" destId="{721B4F9A-2091-44AC-B9C1-F89E503D0E05}" srcOrd="10" destOrd="0" presId="urn:microsoft.com/office/officeart/2009/3/layout/CircleRelationship"/>
    <dgm:cxn modelId="{2070DCA9-7B64-4724-867D-93C73BA5884B}" type="presParOf" srcId="{EFE1E7E5-4EC9-488E-BEE0-202FEBE402D4}" destId="{1928AF51-643E-4D2D-AB1F-3A549474FA3A}" srcOrd="11" destOrd="0" presId="urn:microsoft.com/office/officeart/2009/3/layout/CircleRelationship"/>
    <dgm:cxn modelId="{870F18BA-CB97-4AE8-8966-06B42FDAFAAF}" type="presParOf" srcId="{1928AF51-643E-4D2D-AB1F-3A549474FA3A}" destId="{83976CA0-CE21-49A5-9646-77EF84D3B35A}" srcOrd="0" destOrd="0" presId="urn:microsoft.com/office/officeart/2009/3/layout/CircleRelationship"/>
    <dgm:cxn modelId="{BAA4EF81-F1A1-47A3-BA2F-20AE91C6ACCE}" type="presParOf" srcId="{EFE1E7E5-4EC9-488E-BEE0-202FEBE402D4}" destId="{8A084601-D363-4F23-BB9E-F8F87C47EBEC}" srcOrd="12" destOrd="0" presId="urn:microsoft.com/office/officeart/2009/3/layout/CircleRelationship"/>
    <dgm:cxn modelId="{73EB5874-45E4-4CD6-9CEA-4EF24E61B03C}" type="presParOf" srcId="{8A084601-D363-4F23-BB9E-F8F87C47EBEC}" destId="{C8B9FDCE-4D0D-4C8C-B4C2-CC28FC313D30}" srcOrd="0" destOrd="0" presId="urn:microsoft.com/office/officeart/2009/3/layout/CircleRelationship"/>
    <dgm:cxn modelId="{138214AD-C363-434A-B9F4-51DBD3168FBD}" type="presParOf" srcId="{EFE1E7E5-4EC9-488E-BEE0-202FEBE402D4}" destId="{A6C76812-B5FB-427D-BEF5-DA874CA18710}" srcOrd="13" destOrd="0" presId="urn:microsoft.com/office/officeart/2009/3/layout/CircleRelationship"/>
    <dgm:cxn modelId="{6E395ED4-FA2F-4548-AAE2-9EA451E68206}" type="presParOf" srcId="{A6C76812-B5FB-427D-BEF5-DA874CA18710}" destId="{FDDCFB1C-D008-46B6-A136-3247B5371653}" srcOrd="0"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BC9C9-180F-4080-8742-117BD70F2433}">
      <dsp:nvSpPr>
        <dsp:cNvPr id="0" name=""/>
        <dsp:cNvSpPr/>
      </dsp:nvSpPr>
      <dsp:spPr>
        <a:xfrm>
          <a:off x="497340" y="1815644"/>
          <a:ext cx="1909880" cy="1950380"/>
        </a:xfrm>
        <a:prstGeom prst="ellipse">
          <a:avLst/>
        </a:prstGeom>
        <a:gradFill rotWithShape="0">
          <a:gsLst>
            <a:gs pos="0">
              <a:schemeClr val="accent1">
                <a:alpha val="80000"/>
                <a:hueOff val="0"/>
                <a:satOff val="0"/>
                <a:lumOff val="0"/>
                <a:alphaOff val="0"/>
                <a:lumMod val="110000"/>
                <a:satMod val="105000"/>
                <a:tint val="67000"/>
              </a:schemeClr>
            </a:gs>
            <a:gs pos="50000">
              <a:schemeClr val="accent1">
                <a:alpha val="80000"/>
                <a:hueOff val="0"/>
                <a:satOff val="0"/>
                <a:lumOff val="0"/>
                <a:alphaOff val="0"/>
                <a:lumMod val="105000"/>
                <a:satMod val="103000"/>
                <a:tint val="73000"/>
              </a:schemeClr>
            </a:gs>
            <a:gs pos="100000">
              <a:schemeClr val="accent1">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AU" sz="1800" b="1" kern="1200" dirty="0"/>
            <a:t>Failing to realise the right size</a:t>
          </a:r>
          <a:endParaRPr lang="en-US" sz="1800" kern="1200" dirty="0"/>
        </a:p>
      </dsp:txBody>
      <dsp:txXfrm>
        <a:off x="777035" y="2101271"/>
        <a:ext cx="1350490" cy="1379126"/>
      </dsp:txXfrm>
    </dsp:sp>
    <dsp:sp modelId="{F0F0DF86-1BA4-42DB-9A21-C011673ECFD8}">
      <dsp:nvSpPr>
        <dsp:cNvPr id="0" name=""/>
        <dsp:cNvSpPr/>
      </dsp:nvSpPr>
      <dsp:spPr>
        <a:xfrm>
          <a:off x="1620004" y="1494381"/>
          <a:ext cx="264292" cy="264287"/>
        </a:xfrm>
        <a:prstGeom prst="ellipse">
          <a:avLst/>
        </a:prstGeom>
        <a:gradFill rotWithShape="0">
          <a:gsLst>
            <a:gs pos="0">
              <a:schemeClr val="accent1">
                <a:alpha val="90000"/>
                <a:hueOff val="0"/>
                <a:satOff val="0"/>
                <a:lumOff val="0"/>
                <a:alphaOff val="0"/>
                <a:lumMod val="110000"/>
                <a:satMod val="105000"/>
                <a:tint val="67000"/>
              </a:schemeClr>
            </a:gs>
            <a:gs pos="50000">
              <a:schemeClr val="accent1">
                <a:alpha val="90000"/>
                <a:hueOff val="0"/>
                <a:satOff val="0"/>
                <a:lumOff val="0"/>
                <a:alphaOff val="0"/>
                <a:lumMod val="105000"/>
                <a:satMod val="103000"/>
                <a:tint val="73000"/>
              </a:schemeClr>
            </a:gs>
            <a:gs pos="100000">
              <a:schemeClr val="accent1">
                <a:alpha val="9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584A877-1B16-4CD3-9057-203230C80C1F}">
      <dsp:nvSpPr>
        <dsp:cNvPr id="0" name=""/>
        <dsp:cNvSpPr/>
      </dsp:nvSpPr>
      <dsp:spPr>
        <a:xfrm>
          <a:off x="994188" y="3802456"/>
          <a:ext cx="191368" cy="191553"/>
        </a:xfrm>
        <a:prstGeom prst="ellipse">
          <a:avLst/>
        </a:prstGeom>
        <a:gradFill rotWithShape="0">
          <a:gsLst>
            <a:gs pos="0">
              <a:schemeClr val="accent1">
                <a:alpha val="90000"/>
                <a:hueOff val="0"/>
                <a:satOff val="0"/>
                <a:lumOff val="0"/>
                <a:alphaOff val="-3333"/>
                <a:lumMod val="110000"/>
                <a:satMod val="105000"/>
                <a:tint val="67000"/>
              </a:schemeClr>
            </a:gs>
            <a:gs pos="50000">
              <a:schemeClr val="accent1">
                <a:alpha val="90000"/>
                <a:hueOff val="0"/>
                <a:satOff val="0"/>
                <a:lumOff val="0"/>
                <a:alphaOff val="-3333"/>
                <a:lumMod val="105000"/>
                <a:satMod val="103000"/>
                <a:tint val="73000"/>
              </a:schemeClr>
            </a:gs>
            <a:gs pos="100000">
              <a:schemeClr val="accent1">
                <a:alpha val="90000"/>
                <a:hueOff val="0"/>
                <a:satOff val="0"/>
                <a:lumOff val="0"/>
                <a:alphaOff val="-3333"/>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FD78FC5-50F3-489B-B3D6-A5EBE678C7C4}">
      <dsp:nvSpPr>
        <dsp:cNvPr id="0" name=""/>
        <dsp:cNvSpPr/>
      </dsp:nvSpPr>
      <dsp:spPr>
        <a:xfrm>
          <a:off x="2793407" y="2567077"/>
          <a:ext cx="191368" cy="191553"/>
        </a:xfrm>
        <a:prstGeom prst="ellipse">
          <a:avLst/>
        </a:prstGeom>
        <a:gradFill rotWithShape="0">
          <a:gsLst>
            <a:gs pos="0">
              <a:schemeClr val="accent1">
                <a:alpha val="90000"/>
                <a:hueOff val="0"/>
                <a:satOff val="0"/>
                <a:lumOff val="0"/>
                <a:alphaOff val="-6667"/>
                <a:lumMod val="110000"/>
                <a:satMod val="105000"/>
                <a:tint val="67000"/>
              </a:schemeClr>
            </a:gs>
            <a:gs pos="50000">
              <a:schemeClr val="accent1">
                <a:alpha val="90000"/>
                <a:hueOff val="0"/>
                <a:satOff val="0"/>
                <a:lumOff val="0"/>
                <a:alphaOff val="-6667"/>
                <a:lumMod val="105000"/>
                <a:satMod val="103000"/>
                <a:tint val="73000"/>
              </a:schemeClr>
            </a:gs>
            <a:gs pos="100000">
              <a:schemeClr val="accent1">
                <a:alpha val="90000"/>
                <a:hueOff val="0"/>
                <a:satOff val="0"/>
                <a:lumOff val="0"/>
                <a:alphaOff val="-6667"/>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E8C8BAA-1C15-438B-9288-F88FBBDDDE8F}">
      <dsp:nvSpPr>
        <dsp:cNvPr id="0" name=""/>
        <dsp:cNvSpPr/>
      </dsp:nvSpPr>
      <dsp:spPr>
        <a:xfrm>
          <a:off x="1877666" y="4006224"/>
          <a:ext cx="264292" cy="264287"/>
        </a:xfrm>
        <a:prstGeom prst="ellipse">
          <a:avLst/>
        </a:prstGeom>
        <a:gradFill rotWithShape="0">
          <a:gsLst>
            <a:gs pos="0">
              <a:schemeClr val="accent1">
                <a:alpha val="90000"/>
                <a:hueOff val="0"/>
                <a:satOff val="0"/>
                <a:lumOff val="0"/>
                <a:alphaOff val="-10000"/>
                <a:lumMod val="110000"/>
                <a:satMod val="105000"/>
                <a:tint val="67000"/>
              </a:schemeClr>
            </a:gs>
            <a:gs pos="50000">
              <a:schemeClr val="accent1">
                <a:alpha val="90000"/>
                <a:hueOff val="0"/>
                <a:satOff val="0"/>
                <a:lumOff val="0"/>
                <a:alphaOff val="-10000"/>
                <a:lumMod val="105000"/>
                <a:satMod val="103000"/>
                <a:tint val="73000"/>
              </a:schemeClr>
            </a:gs>
            <a:gs pos="100000">
              <a:schemeClr val="accent1">
                <a:alpha val="90000"/>
                <a:hueOff val="0"/>
                <a:satOff val="0"/>
                <a:lumOff val="0"/>
                <a:alphaOff val="-1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089622D-D9F3-495C-842B-C16A32D55730}">
      <dsp:nvSpPr>
        <dsp:cNvPr id="0" name=""/>
        <dsp:cNvSpPr/>
      </dsp:nvSpPr>
      <dsp:spPr>
        <a:xfrm>
          <a:off x="1048549" y="1869991"/>
          <a:ext cx="191368" cy="191553"/>
        </a:xfrm>
        <a:prstGeom prst="ellipse">
          <a:avLst/>
        </a:prstGeom>
        <a:gradFill rotWithShape="0">
          <a:gsLst>
            <a:gs pos="0">
              <a:schemeClr val="accent1">
                <a:alpha val="90000"/>
                <a:hueOff val="0"/>
                <a:satOff val="0"/>
                <a:lumOff val="0"/>
                <a:alphaOff val="-13333"/>
                <a:lumMod val="110000"/>
                <a:satMod val="105000"/>
                <a:tint val="67000"/>
              </a:schemeClr>
            </a:gs>
            <a:gs pos="50000">
              <a:schemeClr val="accent1">
                <a:alpha val="90000"/>
                <a:hueOff val="0"/>
                <a:satOff val="0"/>
                <a:lumOff val="0"/>
                <a:alphaOff val="-13333"/>
                <a:lumMod val="105000"/>
                <a:satMod val="103000"/>
                <a:tint val="73000"/>
              </a:schemeClr>
            </a:gs>
            <a:gs pos="100000">
              <a:schemeClr val="accent1">
                <a:alpha val="90000"/>
                <a:hueOff val="0"/>
                <a:satOff val="0"/>
                <a:lumOff val="0"/>
                <a:alphaOff val="-13333"/>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3605ABD-C782-4E0E-B491-F4872FDA54BD}">
      <dsp:nvSpPr>
        <dsp:cNvPr id="0" name=""/>
        <dsp:cNvSpPr/>
      </dsp:nvSpPr>
      <dsp:spPr>
        <a:xfrm>
          <a:off x="445274" y="2965730"/>
          <a:ext cx="191368" cy="191553"/>
        </a:xfrm>
        <a:prstGeom prst="ellipse">
          <a:avLst/>
        </a:prstGeom>
        <a:gradFill rotWithShape="0">
          <a:gsLst>
            <a:gs pos="0">
              <a:schemeClr val="accent1">
                <a:alpha val="90000"/>
                <a:hueOff val="0"/>
                <a:satOff val="0"/>
                <a:lumOff val="0"/>
                <a:alphaOff val="-16667"/>
                <a:lumMod val="110000"/>
                <a:satMod val="105000"/>
                <a:tint val="67000"/>
              </a:schemeClr>
            </a:gs>
            <a:gs pos="50000">
              <a:schemeClr val="accent1">
                <a:alpha val="90000"/>
                <a:hueOff val="0"/>
                <a:satOff val="0"/>
                <a:lumOff val="0"/>
                <a:alphaOff val="-16667"/>
                <a:lumMod val="105000"/>
                <a:satMod val="103000"/>
                <a:tint val="73000"/>
              </a:schemeClr>
            </a:gs>
            <a:gs pos="100000">
              <a:schemeClr val="accent1">
                <a:alpha val="90000"/>
                <a:hueOff val="0"/>
                <a:satOff val="0"/>
                <a:lumOff val="0"/>
                <a:alphaOff val="-16667"/>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58F5BAE-737C-4966-A2FA-67224E4E9243}">
      <dsp:nvSpPr>
        <dsp:cNvPr id="0" name=""/>
        <dsp:cNvSpPr/>
      </dsp:nvSpPr>
      <dsp:spPr>
        <a:xfrm>
          <a:off x="-874267" y="1663248"/>
          <a:ext cx="1757815" cy="1702443"/>
        </a:xfrm>
        <a:prstGeom prst="ellipse">
          <a:avLst/>
        </a:prstGeom>
        <a:gradFill rotWithShape="0">
          <a:gsLst>
            <a:gs pos="0">
              <a:schemeClr val="accent1">
                <a:alpha val="90000"/>
                <a:hueOff val="0"/>
                <a:satOff val="0"/>
                <a:lumOff val="0"/>
                <a:alphaOff val="-20000"/>
                <a:lumMod val="110000"/>
                <a:satMod val="105000"/>
                <a:tint val="67000"/>
              </a:schemeClr>
            </a:gs>
            <a:gs pos="50000">
              <a:schemeClr val="accent1">
                <a:alpha val="90000"/>
                <a:hueOff val="0"/>
                <a:satOff val="0"/>
                <a:lumOff val="0"/>
                <a:alphaOff val="-20000"/>
                <a:lumMod val="105000"/>
                <a:satMod val="103000"/>
                <a:tint val="73000"/>
              </a:schemeClr>
            </a:gs>
            <a:gs pos="100000">
              <a:schemeClr val="accent1">
                <a:alpha val="90000"/>
                <a:hueOff val="0"/>
                <a:satOff val="0"/>
                <a:lumOff val="0"/>
                <a:alphaOff val="-2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AU" sz="1800" b="1" kern="1200" dirty="0"/>
            <a:t>Falling for bizarre claims</a:t>
          </a:r>
          <a:endParaRPr lang="en-US" sz="1800" kern="1200" dirty="0"/>
        </a:p>
      </dsp:txBody>
      <dsp:txXfrm>
        <a:off x="-616841" y="1912565"/>
        <a:ext cx="1242963" cy="1203809"/>
      </dsp:txXfrm>
    </dsp:sp>
    <dsp:sp modelId="{6A08B149-93A3-4C6F-9A47-F6A43B335FF6}">
      <dsp:nvSpPr>
        <dsp:cNvPr id="0" name=""/>
        <dsp:cNvSpPr/>
      </dsp:nvSpPr>
      <dsp:spPr>
        <a:xfrm>
          <a:off x="1352618" y="1878319"/>
          <a:ext cx="264292" cy="264287"/>
        </a:xfrm>
        <a:prstGeom prst="ellipse">
          <a:avLst/>
        </a:prstGeom>
        <a:gradFill rotWithShape="0">
          <a:gsLst>
            <a:gs pos="0">
              <a:schemeClr val="accent1">
                <a:alpha val="90000"/>
                <a:hueOff val="0"/>
                <a:satOff val="0"/>
                <a:lumOff val="0"/>
                <a:alphaOff val="-23333"/>
                <a:lumMod val="110000"/>
                <a:satMod val="105000"/>
                <a:tint val="67000"/>
              </a:schemeClr>
            </a:gs>
            <a:gs pos="50000">
              <a:schemeClr val="accent1">
                <a:alpha val="90000"/>
                <a:hueOff val="0"/>
                <a:satOff val="0"/>
                <a:lumOff val="0"/>
                <a:alphaOff val="-23333"/>
                <a:lumMod val="105000"/>
                <a:satMod val="103000"/>
                <a:tint val="73000"/>
              </a:schemeClr>
            </a:gs>
            <a:gs pos="100000">
              <a:schemeClr val="accent1">
                <a:alpha val="90000"/>
                <a:hueOff val="0"/>
                <a:satOff val="0"/>
                <a:lumOff val="0"/>
                <a:alphaOff val="-23333"/>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1860FDF-A174-4CBB-A3C5-68E37343F4BF}">
      <dsp:nvSpPr>
        <dsp:cNvPr id="0" name=""/>
        <dsp:cNvSpPr/>
      </dsp:nvSpPr>
      <dsp:spPr>
        <a:xfrm>
          <a:off x="-387820" y="3280543"/>
          <a:ext cx="477758" cy="477772"/>
        </a:xfrm>
        <a:prstGeom prst="ellipse">
          <a:avLst/>
        </a:prstGeom>
        <a:gradFill rotWithShape="0">
          <a:gsLst>
            <a:gs pos="0">
              <a:schemeClr val="accent1">
                <a:alpha val="90000"/>
                <a:hueOff val="0"/>
                <a:satOff val="0"/>
                <a:lumOff val="0"/>
                <a:alphaOff val="-26667"/>
                <a:lumMod val="110000"/>
                <a:satMod val="105000"/>
                <a:tint val="67000"/>
              </a:schemeClr>
            </a:gs>
            <a:gs pos="50000">
              <a:schemeClr val="accent1">
                <a:alpha val="90000"/>
                <a:hueOff val="0"/>
                <a:satOff val="0"/>
                <a:lumOff val="0"/>
                <a:alphaOff val="-26667"/>
                <a:lumMod val="105000"/>
                <a:satMod val="103000"/>
                <a:tint val="73000"/>
              </a:schemeClr>
            </a:gs>
            <a:gs pos="100000">
              <a:schemeClr val="accent1">
                <a:alpha val="90000"/>
                <a:hueOff val="0"/>
                <a:satOff val="0"/>
                <a:lumOff val="0"/>
                <a:alphaOff val="-26667"/>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21B4F9A-2091-44AC-B9C1-F89E503D0E05}">
      <dsp:nvSpPr>
        <dsp:cNvPr id="0" name=""/>
        <dsp:cNvSpPr/>
      </dsp:nvSpPr>
      <dsp:spPr>
        <a:xfrm>
          <a:off x="1440276" y="149088"/>
          <a:ext cx="3853590" cy="3821858"/>
        </a:xfrm>
        <a:prstGeom prst="ellipse">
          <a:avLst/>
        </a:prstGeom>
        <a:gradFill rotWithShape="0">
          <a:gsLst>
            <a:gs pos="0">
              <a:schemeClr val="accent1">
                <a:alpha val="90000"/>
                <a:hueOff val="0"/>
                <a:satOff val="0"/>
                <a:lumOff val="0"/>
                <a:alphaOff val="-30000"/>
                <a:lumMod val="110000"/>
                <a:satMod val="105000"/>
                <a:tint val="67000"/>
              </a:schemeClr>
            </a:gs>
            <a:gs pos="50000">
              <a:schemeClr val="accent1">
                <a:alpha val="90000"/>
                <a:hueOff val="0"/>
                <a:satOff val="0"/>
                <a:lumOff val="0"/>
                <a:alphaOff val="-30000"/>
                <a:lumMod val="105000"/>
                <a:satMod val="103000"/>
                <a:tint val="73000"/>
              </a:schemeClr>
            </a:gs>
            <a:gs pos="100000">
              <a:schemeClr val="accent1">
                <a:alpha val="90000"/>
                <a:hueOff val="0"/>
                <a:satOff val="0"/>
                <a:lumOff val="0"/>
                <a:alphaOff val="-3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AU" sz="1800" b="1" kern="1200" dirty="0"/>
            <a:t>Counting solely on recomamendations</a:t>
          </a:r>
          <a:endParaRPr lang="en-US" sz="1800" kern="1200" dirty="0"/>
        </a:p>
      </dsp:txBody>
      <dsp:txXfrm>
        <a:off x="2004621" y="708786"/>
        <a:ext cx="2724900" cy="2702462"/>
      </dsp:txXfrm>
    </dsp:sp>
    <dsp:sp modelId="{83976CA0-CE21-49A5-9646-77EF84D3B35A}">
      <dsp:nvSpPr>
        <dsp:cNvPr id="0" name=""/>
        <dsp:cNvSpPr/>
      </dsp:nvSpPr>
      <dsp:spPr>
        <a:xfrm>
          <a:off x="2453098" y="2243936"/>
          <a:ext cx="264292" cy="264287"/>
        </a:xfrm>
        <a:prstGeom prst="ellipse">
          <a:avLst/>
        </a:prstGeom>
        <a:gradFill rotWithShape="0">
          <a:gsLst>
            <a:gs pos="0">
              <a:schemeClr val="accent1">
                <a:alpha val="90000"/>
                <a:hueOff val="0"/>
                <a:satOff val="0"/>
                <a:lumOff val="0"/>
                <a:alphaOff val="-33333"/>
                <a:lumMod val="110000"/>
                <a:satMod val="105000"/>
                <a:tint val="67000"/>
              </a:schemeClr>
            </a:gs>
            <a:gs pos="50000">
              <a:schemeClr val="accent1">
                <a:alpha val="90000"/>
                <a:hueOff val="0"/>
                <a:satOff val="0"/>
                <a:lumOff val="0"/>
                <a:alphaOff val="-33333"/>
                <a:lumMod val="105000"/>
                <a:satMod val="103000"/>
                <a:tint val="73000"/>
              </a:schemeClr>
            </a:gs>
            <a:gs pos="100000">
              <a:schemeClr val="accent1">
                <a:alpha val="90000"/>
                <a:hueOff val="0"/>
                <a:satOff val="0"/>
                <a:lumOff val="0"/>
                <a:alphaOff val="-33333"/>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8B9FDCE-4D0D-4C8C-B4C2-CC28FC313D30}">
      <dsp:nvSpPr>
        <dsp:cNvPr id="0" name=""/>
        <dsp:cNvSpPr/>
      </dsp:nvSpPr>
      <dsp:spPr>
        <a:xfrm>
          <a:off x="-569465" y="3849095"/>
          <a:ext cx="191368" cy="191553"/>
        </a:xfrm>
        <a:prstGeom prst="ellipse">
          <a:avLst/>
        </a:prstGeom>
        <a:gradFill rotWithShape="0">
          <a:gsLst>
            <a:gs pos="0">
              <a:schemeClr val="accent1">
                <a:alpha val="90000"/>
                <a:hueOff val="0"/>
                <a:satOff val="0"/>
                <a:lumOff val="0"/>
                <a:alphaOff val="-36667"/>
                <a:lumMod val="110000"/>
                <a:satMod val="105000"/>
                <a:tint val="67000"/>
              </a:schemeClr>
            </a:gs>
            <a:gs pos="50000">
              <a:schemeClr val="accent1">
                <a:alpha val="90000"/>
                <a:hueOff val="0"/>
                <a:satOff val="0"/>
                <a:lumOff val="0"/>
                <a:alphaOff val="-36667"/>
                <a:lumMod val="105000"/>
                <a:satMod val="103000"/>
                <a:tint val="73000"/>
              </a:schemeClr>
            </a:gs>
            <a:gs pos="100000">
              <a:schemeClr val="accent1">
                <a:alpha val="90000"/>
                <a:hueOff val="0"/>
                <a:satOff val="0"/>
                <a:lumOff val="0"/>
                <a:alphaOff val="-36667"/>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DDCFB1C-D008-46B6-A136-3247B5371653}">
      <dsp:nvSpPr>
        <dsp:cNvPr id="0" name=""/>
        <dsp:cNvSpPr/>
      </dsp:nvSpPr>
      <dsp:spPr>
        <a:xfrm>
          <a:off x="1338917" y="3576479"/>
          <a:ext cx="191368" cy="191553"/>
        </a:xfrm>
        <a:prstGeom prst="ellipse">
          <a:avLst/>
        </a:prstGeom>
        <a:gradFill rotWithShape="0">
          <a:gsLst>
            <a:gs pos="0">
              <a:schemeClr val="accent1">
                <a:alpha val="90000"/>
                <a:hueOff val="0"/>
                <a:satOff val="0"/>
                <a:lumOff val="0"/>
                <a:alphaOff val="-40000"/>
                <a:lumMod val="110000"/>
                <a:satMod val="105000"/>
                <a:tint val="67000"/>
              </a:schemeClr>
            </a:gs>
            <a:gs pos="50000">
              <a:schemeClr val="accent1">
                <a:alpha val="90000"/>
                <a:hueOff val="0"/>
                <a:satOff val="0"/>
                <a:lumOff val="0"/>
                <a:alphaOff val="-40000"/>
                <a:lumMod val="105000"/>
                <a:satMod val="103000"/>
                <a:tint val="73000"/>
              </a:schemeClr>
            </a:gs>
            <a:gs pos="100000">
              <a:schemeClr val="accent1">
                <a:alpha val="90000"/>
                <a:hueOff val="0"/>
                <a:satOff val="0"/>
                <a:lumOff val="0"/>
                <a:alphaOff val="-4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CC69C6-EE0B-4D8B-9C71-C36EFED094F2}" type="datetimeFigureOut">
              <a:rPr lang="en-US"/>
              <a:t>2/3/2017</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0DD202-58A1-4ABD-B068-DFFCA0C44EAC}" type="slidenum">
              <a:rPr/>
              <a:t>‹#›</a:t>
            </a:fld>
            <a:endParaRPr/>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2/3/2017</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Picture 8" descr="Large ocean wave" title="Ocean Wav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0"/>
            <a:ext cx="6551612" cy="6857942"/>
          </a:xfrm>
          <a:prstGeom prst="rect">
            <a:avLst/>
          </a:prstGeom>
        </p:spPr>
      </p:pic>
      <p:sp>
        <p:nvSpPr>
          <p:cNvPr id="8" name="Rectangle 7"/>
          <p:cNvSpPr/>
          <p:nvPr/>
        </p:nvSpPr>
        <p:spPr>
          <a:xfrm>
            <a:off x="6094411" y="0"/>
            <a:ext cx="4572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7008813" y="1600200"/>
            <a:ext cx="4572001" cy="3733800"/>
          </a:xfrm>
        </p:spPr>
        <p:txBody>
          <a:bodyPr anchor="b">
            <a:normAutofit/>
          </a:bodyPr>
          <a:lstStyle>
            <a:lvl1pPr>
              <a:lnSpc>
                <a:spcPct val="80000"/>
              </a:lnSpc>
              <a:defRPr sz="54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7008813" y="5562599"/>
            <a:ext cx="4571999" cy="835025"/>
          </a:xfrm>
        </p:spPr>
        <p:txBody>
          <a:bodyPr>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2/3/2017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6812" y="1616074"/>
            <a:ext cx="7315198" cy="2727325"/>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2436814" y="4495800"/>
            <a:ext cx="7315198" cy="1673225"/>
          </a:xfrm>
        </p:spPr>
        <p:txBody>
          <a:bodyPr anchor="t">
            <a:normAutofit/>
          </a:bodyPr>
          <a:lstStyle>
            <a:lvl1pPr marL="0" indent="0">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2/3/2017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979613" y="1828800"/>
            <a:ext cx="4419599" cy="4419600"/>
          </a:xfrm>
        </p:spPr>
        <p:txBody>
          <a:bodyPr>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704015" y="1828800"/>
            <a:ext cx="4419600" cy="4419600"/>
          </a:xfrm>
        </p:spPr>
        <p:txBody>
          <a:bodyPr>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2/3/2017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978022" y="1828800"/>
            <a:ext cx="4416552"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78022" y="2743200"/>
            <a:ext cx="4416552" cy="3505200"/>
          </a:xfrm>
        </p:spPr>
        <p:txBody>
          <a:bodyPr>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705472" y="1828800"/>
            <a:ext cx="4416552"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705472" y="2743200"/>
            <a:ext cx="4416552" cy="3505200"/>
          </a:xfrm>
        </p:spPr>
        <p:txBody>
          <a:bodyPr>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2/3/2017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2/3/2017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descr="Large ocean wave (semitransparent)" title="Ocean Wa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sp>
        <p:nvSpPr>
          <p:cNvPr id="2" name="Date Placeholder 1"/>
          <p:cNvSpPr>
            <a:spLocks noGrp="1"/>
          </p:cNvSpPr>
          <p:nvPr>
            <p:ph type="dt" sz="half" idx="10"/>
          </p:nvPr>
        </p:nvSpPr>
        <p:spPr/>
        <p:txBody>
          <a:bodyPr/>
          <a:lstStyle/>
          <a:p>
            <a:fld id="{03F41C87-7AD9-4845-A077-840E4A0F3F06}" type="datetimeFigureOut">
              <a:rPr lang="en-US"/>
              <a:t>2/3/2017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9613" y="588963"/>
            <a:ext cx="3657600" cy="2840037"/>
          </a:xfrm>
        </p:spPr>
        <p:txBody>
          <a:bodyPr anchor="b">
            <a:noAutofit/>
          </a:bodyPr>
          <a:lstStyle>
            <a:lvl1pPr algn="l">
              <a:lnSpc>
                <a:spcPct val="80000"/>
              </a:lnSpc>
              <a:defRPr sz="3600" b="0">
                <a:solidFill>
                  <a:schemeClr val="tx1"/>
                </a:solidFill>
              </a:defRPr>
            </a:lvl1pPr>
          </a:lstStyle>
          <a:p>
            <a:r>
              <a:rPr lang="en-US"/>
              <a:t>Click to edit Master title style</a:t>
            </a:r>
            <a:endParaRPr/>
          </a:p>
        </p:txBody>
      </p:sp>
      <p:sp>
        <p:nvSpPr>
          <p:cNvPr id="3" name="Content Placeholder 2"/>
          <p:cNvSpPr>
            <a:spLocks noGrp="1"/>
          </p:cNvSpPr>
          <p:nvPr>
            <p:ph idx="1"/>
          </p:nvPr>
        </p:nvSpPr>
        <p:spPr>
          <a:xfrm>
            <a:off x="6094414" y="588963"/>
            <a:ext cx="5486400" cy="558006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979613" y="3581399"/>
            <a:ext cx="3657600" cy="2587625"/>
          </a:xfrm>
        </p:spPr>
        <p:txBody>
          <a:bodyPr>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2/3/2017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6094461" y="588963"/>
            <a:ext cx="5486352"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Picture Placeholder 2"/>
          <p:cNvSpPr>
            <a:spLocks noGrp="1"/>
          </p:cNvSpPr>
          <p:nvPr>
            <p:ph type="pic" idx="1"/>
          </p:nvPr>
        </p:nvSpPr>
        <p:spPr>
          <a:xfrm>
            <a:off x="6307494" y="805658"/>
            <a:ext cx="5060286" cy="5146672"/>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2" name="Title 1"/>
          <p:cNvSpPr>
            <a:spLocks noGrp="1"/>
          </p:cNvSpPr>
          <p:nvPr>
            <p:ph type="title"/>
          </p:nvPr>
        </p:nvSpPr>
        <p:spPr>
          <a:xfrm>
            <a:off x="1979613" y="588963"/>
            <a:ext cx="3657600" cy="2840038"/>
          </a:xfrm>
        </p:spPr>
        <p:txBody>
          <a:bodyPr anchor="b">
            <a:normAutofit/>
          </a:bodyPr>
          <a:lstStyle>
            <a:lvl1pPr algn="l">
              <a:lnSpc>
                <a:spcPct val="8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979613" y="3581399"/>
            <a:ext cx="3657600" cy="2587625"/>
          </a:xfrm>
        </p:spPr>
        <p:txBody>
          <a:bodyPr>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pPr/>
              <a:t>2/3/2017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2/3/2017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609600"/>
            <a:ext cx="19812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09600"/>
            <a:ext cx="7391399"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2/3/2017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Picture 6" descr="Large ocean wave (semitransparent)" title="Ocean Wave"/>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pic>
        <p:nvPicPr>
          <p:cNvPr id="10" name="Picture 9" descr="Large ocean wave" title="Ocean Wave"/>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1" y="0"/>
            <a:ext cx="1234758" cy="6857942"/>
          </a:xfrm>
          <a:prstGeom prst="rect">
            <a:avLst/>
          </a:prstGeom>
        </p:spPr>
      </p:pic>
      <p:sp>
        <p:nvSpPr>
          <p:cNvPr id="9" name="Rectangle 8"/>
          <p:cNvSpPr/>
          <p:nvPr/>
        </p:nvSpPr>
        <p:spPr>
          <a:xfrm>
            <a:off x="1006156" y="0"/>
            <a:ext cx="2286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979612" y="381000"/>
            <a:ext cx="9144001"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979612" y="1828800"/>
            <a:ext cx="9144001" cy="4419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03F41C87-7AD9-4845-A077-840E4A0F3F06}" type="datetimeFigureOut">
              <a:rPr lang="en-US"/>
              <a:pPr/>
              <a:t>2/3/2017</a:t>
            </a:fld>
            <a:endParaRPr/>
          </a:p>
        </p:txBody>
      </p:sp>
      <p:sp>
        <p:nvSpPr>
          <p:cNvPr id="5" name="Footer Placeholder 4"/>
          <p:cNvSpPr>
            <a:spLocks noGrp="1"/>
          </p:cNvSpPr>
          <p:nvPr>
            <p:ph type="ftr" sz="quarter" idx="3"/>
          </p:nvPr>
        </p:nvSpPr>
        <p:spPr>
          <a:xfrm>
            <a:off x="1979611" y="6400800"/>
            <a:ext cx="5954834"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10056811" y="6400800"/>
            <a:ext cx="1066802"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2A013F82-EE5E-44EE-A61D-E31C6657F26F}" type="slidenum">
              <a:rPr/>
              <a:pPr/>
              <a:t>‹#›</a:t>
            </a:fld>
            <a:endParaRPr/>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info@filtersystemsaustralia.com.au" TargetMode="External"/><Relationship Id="rId2" Type="http://schemas.openxmlformats.org/officeDocument/2006/relationships/hyperlink" Target="https://www.filtersystemsaustralia.com.au/" TargetMode="Externa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6413" y="0"/>
            <a:ext cx="5105400" cy="6553200"/>
          </a:xfrm>
        </p:spPr>
        <p:txBody>
          <a:bodyPr>
            <a:normAutofit/>
          </a:bodyPr>
          <a:lstStyle/>
          <a:p>
            <a:r>
              <a:rPr lang="en-AU" sz="4000" dirty="0"/>
              <a:t>3 Mistakes to Watch Out for When Buying a Water Filtration System</a:t>
            </a:r>
            <a:endParaRPr lang="en-US" sz="40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2612" y="1143000"/>
            <a:ext cx="4976365" cy="2713294"/>
          </a:xfrm>
          <a:prstGeom prst="rect">
            <a:avLst/>
          </a:prstGeom>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AU" b="1" dirty="0"/>
              <a:t>WATER TREATMENT SOLUTION</a:t>
            </a:r>
            <a:endParaRPr lang="en-US" b="1" dirty="0"/>
          </a:p>
        </p:txBody>
      </p:sp>
      <p:sp>
        <p:nvSpPr>
          <p:cNvPr id="14" name="Content Placeholder 13"/>
          <p:cNvSpPr>
            <a:spLocks noGrp="1"/>
          </p:cNvSpPr>
          <p:nvPr>
            <p:ph idx="1"/>
          </p:nvPr>
        </p:nvSpPr>
        <p:spPr>
          <a:xfrm>
            <a:off x="1979612" y="1828800"/>
            <a:ext cx="9144001" cy="4038600"/>
          </a:xfrm>
        </p:spPr>
        <p:txBody>
          <a:bodyPr/>
          <a:lstStyle/>
          <a:p>
            <a:pPr>
              <a:buFont typeface="Wingdings" panose="05000000000000000000" pitchFamily="2" charset="2"/>
              <a:buChar char="q"/>
            </a:pPr>
            <a:r>
              <a:rPr lang="en-AU" dirty="0"/>
              <a:t>Every home needs an optimal water treatment solution. Unfortunately, not every home owner ends up with the right choice.</a:t>
            </a:r>
          </a:p>
          <a:p>
            <a:pPr>
              <a:buFont typeface="Wingdings" panose="05000000000000000000" pitchFamily="2" charset="2"/>
              <a:buChar char="q"/>
            </a:pPr>
            <a:r>
              <a:rPr lang="en-AU" dirty="0"/>
              <a:t>A water filtration system is much more than a just a household convenience. It is an inevitable way to ensure the quality and safety of drinking water. While most home owners realise the need for a good water treatment solution, many of them fail to go beyond the cost and design of the system when making the purchase, thus setting their home up for many more expensive water treatment installations in the long-run.</a:t>
            </a:r>
            <a:endParaRPr lang="en-US" dirty="0"/>
          </a:p>
          <a:p>
            <a:pPr>
              <a:buFont typeface="Wingdings" panose="05000000000000000000" pitchFamily="2" charset="2"/>
              <a:buChar char="q"/>
            </a:pPr>
            <a:endParaRPr lang="en-US" dirty="0"/>
          </a:p>
        </p:txBody>
      </p:sp>
    </p:spTree>
    <p:extLst>
      <p:ext uri="{BB962C8B-B14F-4D97-AF65-F5344CB8AC3E}">
        <p14:creationId xmlns:p14="http://schemas.microsoft.com/office/powerpoint/2010/main" val="3143704155"/>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dirty="0"/>
              <a:t>MISTAKES </a:t>
            </a:r>
            <a:endParaRPr lang="en-AU" b="1" dirty="0"/>
          </a:p>
        </p:txBody>
      </p:sp>
      <p:graphicFrame>
        <p:nvGraphicFramePr>
          <p:cNvPr id="8" name="Content Placeholder 7" descr="Circle Relationship" title="SmartArt"/>
          <p:cNvGraphicFramePr>
            <a:graphicFrameLocks noGrp="1"/>
          </p:cNvGraphicFramePr>
          <p:nvPr>
            <p:ph sz="half" idx="2"/>
            <p:extLst>
              <p:ext uri="{D42A27DB-BD31-4B8C-83A1-F6EECF244321}">
                <p14:modId xmlns:p14="http://schemas.microsoft.com/office/powerpoint/2010/main" val="1049605366"/>
              </p:ext>
            </p:extLst>
          </p:nvPr>
        </p:nvGraphicFramePr>
        <p:xfrm>
          <a:off x="6704013" y="1828800"/>
          <a:ext cx="4419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Warning, Action, Caution, Yield, Sign, Danger, Safet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7612" y="1447800"/>
            <a:ext cx="4680585"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157611"/>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dirty="0"/>
              <a:t>FAILING TO REALISE THE RIGHT SIZE</a:t>
            </a:r>
            <a:endParaRPr lang="en-US" dirty="0"/>
          </a:p>
        </p:txBody>
      </p:sp>
      <p:sp>
        <p:nvSpPr>
          <p:cNvPr id="3" name="Content Placeholder 2"/>
          <p:cNvSpPr>
            <a:spLocks noGrp="1"/>
          </p:cNvSpPr>
          <p:nvPr>
            <p:ph idx="1"/>
          </p:nvPr>
        </p:nvSpPr>
        <p:spPr>
          <a:xfrm>
            <a:off x="1979612" y="1828800"/>
            <a:ext cx="9144001" cy="3429000"/>
          </a:xfrm>
        </p:spPr>
        <p:txBody>
          <a:bodyPr/>
          <a:lstStyle/>
          <a:p>
            <a:pPr>
              <a:buFont typeface="Wingdings" panose="05000000000000000000" pitchFamily="2" charset="2"/>
              <a:buChar char="q"/>
            </a:pPr>
            <a:r>
              <a:rPr lang="en-AU" dirty="0"/>
              <a:t>It is common for buyers to come across a one-size-fits-all range of water filters and buy one on impulse only to find that the system is too small to accommodate their water filtration needs. </a:t>
            </a:r>
            <a:endParaRPr lang="en-US" dirty="0"/>
          </a:p>
          <a:p>
            <a:pPr>
              <a:buFont typeface="Wingdings" panose="05000000000000000000" pitchFamily="2" charset="2"/>
              <a:buChar char="q"/>
            </a:pPr>
            <a:r>
              <a:rPr lang="en-AU" dirty="0"/>
              <a:t>To avoid this mistake, it is necessary to have an approximate estimate of your water flow rate in the first place. This will allow you to find a water treatment system that not only suits your needs but accommodate the flow rates in the long term.</a:t>
            </a:r>
            <a:endParaRPr lang="en-US" dirty="0"/>
          </a:p>
          <a:p>
            <a:pPr>
              <a:buFont typeface="Wingdings" panose="05000000000000000000" pitchFamily="2" charset="2"/>
              <a:buChar char="q"/>
            </a:pPr>
            <a:endParaRPr lang="en-US" dirty="0"/>
          </a:p>
        </p:txBody>
      </p:sp>
      <p:pic>
        <p:nvPicPr>
          <p:cNvPr id="2050" name="Picture 2" descr="Direction, Finger, Hand, Main, Pointer, Pointing, R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4812" y="4495800"/>
            <a:ext cx="5791201"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713930"/>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dirty="0"/>
              <a:t>FALLING FOR BIZARRE CLAIMS</a:t>
            </a:r>
            <a:endParaRPr lang="en-US" dirty="0"/>
          </a:p>
        </p:txBody>
      </p:sp>
      <p:sp>
        <p:nvSpPr>
          <p:cNvPr id="3" name="Content Placeholder 2"/>
          <p:cNvSpPr>
            <a:spLocks noGrp="1"/>
          </p:cNvSpPr>
          <p:nvPr>
            <p:ph idx="1"/>
          </p:nvPr>
        </p:nvSpPr>
        <p:spPr>
          <a:xfrm>
            <a:off x="1979612" y="1828800"/>
            <a:ext cx="9144001" cy="2971800"/>
          </a:xfrm>
        </p:spPr>
        <p:txBody>
          <a:bodyPr/>
          <a:lstStyle/>
          <a:p>
            <a:pPr>
              <a:buFont typeface="Wingdings" panose="05000000000000000000" pitchFamily="2" charset="2"/>
              <a:buChar char="q"/>
            </a:pPr>
            <a:r>
              <a:rPr lang="en-AU" dirty="0"/>
              <a:t>By just attaching sophisticated labels and making sham claims about equipment performance, many manufacturers and distributes are able to delude customers into buying run-off-the-mill systems.</a:t>
            </a:r>
            <a:endParaRPr lang="en-US" dirty="0"/>
          </a:p>
          <a:p>
            <a:pPr>
              <a:buFont typeface="Wingdings" panose="05000000000000000000" pitchFamily="2" charset="2"/>
              <a:buChar char="q"/>
            </a:pPr>
            <a:r>
              <a:rPr lang="en-AU" dirty="0"/>
              <a:t>If the properties of a system seem too good to be true, you might want to look closely into the equipment and reviews of customers who have used the same equipment before making any decision.</a:t>
            </a:r>
            <a:endParaRPr lang="en-US" dirty="0"/>
          </a:p>
          <a:p>
            <a:pPr>
              <a:buFont typeface="Wingdings" panose="05000000000000000000" pitchFamily="2" charset="2"/>
              <a:buChar char="q"/>
            </a:pPr>
            <a:endParaRPr lang="en-US" dirty="0"/>
          </a:p>
        </p:txBody>
      </p:sp>
    </p:spTree>
    <p:extLst>
      <p:ext uri="{BB962C8B-B14F-4D97-AF65-F5344CB8AC3E}">
        <p14:creationId xmlns:p14="http://schemas.microsoft.com/office/powerpoint/2010/main" val="3270691587"/>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dirty="0"/>
              <a:t>COUNTING SOLELY ON RECOMMENDATIONS</a:t>
            </a:r>
            <a:endParaRPr lang="en-US" dirty="0"/>
          </a:p>
        </p:txBody>
      </p:sp>
      <p:sp>
        <p:nvSpPr>
          <p:cNvPr id="3" name="Content Placeholder 2"/>
          <p:cNvSpPr>
            <a:spLocks noGrp="1"/>
          </p:cNvSpPr>
          <p:nvPr>
            <p:ph idx="1"/>
          </p:nvPr>
        </p:nvSpPr>
        <p:spPr>
          <a:xfrm>
            <a:off x="1979612" y="1828800"/>
            <a:ext cx="9144001" cy="3429000"/>
          </a:xfrm>
        </p:spPr>
        <p:txBody>
          <a:bodyPr/>
          <a:lstStyle/>
          <a:p>
            <a:pPr>
              <a:buFont typeface="Wingdings" panose="05000000000000000000" pitchFamily="2" charset="2"/>
              <a:buChar char="q"/>
            </a:pPr>
            <a:r>
              <a:rPr lang="en-AU" dirty="0"/>
              <a:t>The opinion of a friend or neighbour who has been using a water filtration system for a long time might be of great assistance to you. But know that your water filtration needs might be completely different from that of your neighbours or friends.</a:t>
            </a:r>
            <a:endParaRPr lang="en-US" dirty="0"/>
          </a:p>
          <a:p>
            <a:pPr>
              <a:buFont typeface="Wingdings" panose="05000000000000000000" pitchFamily="2" charset="2"/>
              <a:buChar char="q"/>
            </a:pPr>
            <a:r>
              <a:rPr lang="en-AU" dirty="0"/>
              <a:t>What seems like an ideal solution to others might not simply work for your house application. So, be sure to balance your recommendations with vital factors that can help you find a suitable water filter for your home.    </a:t>
            </a:r>
            <a:endParaRPr lang="en-US" dirty="0"/>
          </a:p>
          <a:p>
            <a:pPr>
              <a:buFont typeface="Wingdings" panose="05000000000000000000" pitchFamily="2" charset="2"/>
              <a:buChar char="q"/>
            </a:pPr>
            <a:endParaRPr lang="en-US" dirty="0"/>
          </a:p>
        </p:txBody>
      </p:sp>
      <p:pic>
        <p:nvPicPr>
          <p:cNvPr id="3074" name="Picture 2" descr="Books, Read, Robot, Literature, Recommend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8012" y="4853609"/>
            <a:ext cx="26416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416350"/>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dirty="0"/>
              <a:t>ADDITIONAL TIPS</a:t>
            </a:r>
            <a:endParaRPr lang="en-US" dirty="0"/>
          </a:p>
        </p:txBody>
      </p:sp>
      <p:sp>
        <p:nvSpPr>
          <p:cNvPr id="3" name="Content Placeholder 2"/>
          <p:cNvSpPr>
            <a:spLocks noGrp="1"/>
          </p:cNvSpPr>
          <p:nvPr>
            <p:ph idx="1"/>
          </p:nvPr>
        </p:nvSpPr>
        <p:spPr>
          <a:xfrm>
            <a:off x="1979612" y="1828800"/>
            <a:ext cx="9144001" cy="3048000"/>
          </a:xfrm>
        </p:spPr>
        <p:txBody>
          <a:bodyPr/>
          <a:lstStyle/>
          <a:p>
            <a:pPr lvl="0">
              <a:buFont typeface="Wingdings" panose="05000000000000000000" pitchFamily="2" charset="2"/>
              <a:buChar char="q"/>
            </a:pPr>
            <a:r>
              <a:rPr lang="en-AU" dirty="0"/>
              <a:t>Proper equipment installation requires good plumbing knowledge, tools and practices. Unless you are experienced in the field, leave the job to the professionals. </a:t>
            </a:r>
            <a:endParaRPr lang="en-US" dirty="0"/>
          </a:p>
          <a:p>
            <a:pPr lvl="0">
              <a:buFont typeface="Wingdings" panose="05000000000000000000" pitchFamily="2" charset="2"/>
              <a:buChar char="q"/>
            </a:pPr>
            <a:r>
              <a:rPr lang="en-AU" dirty="0"/>
              <a:t>Consult with a field expert to determine the water filtration needs of your home and know about the best suitable solutions for your application. This will help you make an informed decision and save you time and money in the future. </a:t>
            </a:r>
            <a:endParaRPr lang="en-US" dirty="0"/>
          </a:p>
          <a:p>
            <a:pPr>
              <a:buFont typeface="Wingdings" panose="05000000000000000000" pitchFamily="2" charset="2"/>
              <a:buChar char="q"/>
            </a:pPr>
            <a:endParaRPr lang="en-US" dirty="0"/>
          </a:p>
        </p:txBody>
      </p:sp>
      <p:pic>
        <p:nvPicPr>
          <p:cNvPr id="4098" name="Picture 2" descr="Dialog, Tip, Advice, Hint, Speaking, Talk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6212" y="4724400"/>
            <a:ext cx="2537026" cy="1804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766220"/>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dirty="0"/>
              <a:t>THE TAKEAWAY</a:t>
            </a:r>
            <a:endParaRPr lang="en-US" dirty="0"/>
          </a:p>
        </p:txBody>
      </p:sp>
      <p:sp>
        <p:nvSpPr>
          <p:cNvPr id="3" name="Content Placeholder 2"/>
          <p:cNvSpPr>
            <a:spLocks noGrp="1"/>
          </p:cNvSpPr>
          <p:nvPr>
            <p:ph idx="1"/>
          </p:nvPr>
        </p:nvSpPr>
        <p:spPr>
          <a:xfrm>
            <a:off x="1979612" y="1828800"/>
            <a:ext cx="9144001" cy="2590800"/>
          </a:xfrm>
        </p:spPr>
        <p:txBody>
          <a:bodyPr/>
          <a:lstStyle/>
          <a:p>
            <a:pPr marL="0" indent="0">
              <a:buNone/>
            </a:pPr>
            <a:r>
              <a:rPr lang="en-AU" dirty="0"/>
              <a:t>When it comes to water treatment installations, home owners must take the time to consider factors besides brand and cost that may help them drive the most value out of their investment. Avoid these common pitfalls and you can save yourself the trouble, time and money involved in frequent repairs, replacements and new installations.  </a:t>
            </a:r>
            <a:endParaRPr lang="en-US" dirty="0"/>
          </a:p>
          <a:p>
            <a:pPr marL="0" indent="0">
              <a:buNone/>
            </a:pPr>
            <a:endParaRPr lang="en-US" dirty="0"/>
          </a:p>
        </p:txBody>
      </p:sp>
    </p:spTree>
    <p:extLst>
      <p:ext uri="{BB962C8B-B14F-4D97-AF65-F5344CB8AC3E}">
        <p14:creationId xmlns:p14="http://schemas.microsoft.com/office/powerpoint/2010/main" val="2681950045"/>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FINAL WORD</a:t>
            </a:r>
          </a:p>
        </p:txBody>
      </p:sp>
      <p:sp>
        <p:nvSpPr>
          <p:cNvPr id="3" name="Content Placeholder 2"/>
          <p:cNvSpPr>
            <a:spLocks noGrp="1"/>
          </p:cNvSpPr>
          <p:nvPr>
            <p:ph idx="1"/>
          </p:nvPr>
        </p:nvSpPr>
        <p:spPr>
          <a:xfrm>
            <a:off x="1979612" y="1828800"/>
            <a:ext cx="9144001" cy="2209800"/>
          </a:xfrm>
        </p:spPr>
        <p:txBody>
          <a:bodyPr/>
          <a:lstStyle/>
          <a:p>
            <a:r>
              <a:rPr lang="en-AU" dirty="0"/>
              <a:t>Anyone looking for </a:t>
            </a:r>
            <a:r>
              <a:rPr lang="en-AU" b="1" dirty="0"/>
              <a:t>filter systems in Australia</a:t>
            </a:r>
            <a:r>
              <a:rPr lang="en-AU" dirty="0"/>
              <a:t>, it is advisable to choose a seller or provider that offers additional services like water analysis, water filter assessment and maintenance and </a:t>
            </a:r>
            <a:r>
              <a:rPr lang="en-AU" b="1" dirty="0"/>
              <a:t>reverse osmosis filter services. </a:t>
            </a:r>
            <a:r>
              <a:rPr lang="en-AU" dirty="0"/>
              <a:t>This will help you avoid outrageous operational and upkeep costs and save your time.</a:t>
            </a:r>
            <a:endParaRPr lang="en-US" dirty="0"/>
          </a:p>
        </p:txBody>
      </p:sp>
      <p:pic>
        <p:nvPicPr>
          <p:cNvPr id="5122" name="Picture 2" descr="Checkered Flags, Finish Line, Finish, Flags, Nasc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4812" y="3733800"/>
            <a:ext cx="4495801" cy="2852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226689"/>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93812" y="588963"/>
            <a:ext cx="4343401" cy="706437"/>
          </a:xfrm>
        </p:spPr>
        <p:txBody>
          <a:bodyPr/>
          <a:lstStyle/>
          <a:p>
            <a:pPr algn="ctr"/>
            <a:r>
              <a:rPr lang="en-US" b="1" dirty="0"/>
              <a:t>CONTACT US</a:t>
            </a:r>
          </a:p>
        </p:txBody>
      </p:sp>
      <p:sp>
        <p:nvSpPr>
          <p:cNvPr id="4" name="Text Placeholder 3"/>
          <p:cNvSpPr>
            <a:spLocks noGrp="1"/>
          </p:cNvSpPr>
          <p:nvPr>
            <p:ph type="body" sz="half" idx="2"/>
          </p:nvPr>
        </p:nvSpPr>
        <p:spPr>
          <a:xfrm>
            <a:off x="1217612" y="1524000"/>
            <a:ext cx="4800600" cy="4645025"/>
          </a:xfrm>
        </p:spPr>
        <p:txBody>
          <a:bodyPr/>
          <a:lstStyle/>
          <a:p>
            <a:pPr algn="ctr"/>
            <a:r>
              <a:rPr lang="en-US" sz="2800" b="1" dirty="0"/>
              <a:t>Filters Systems Australia</a:t>
            </a:r>
          </a:p>
          <a:p>
            <a:r>
              <a:rPr lang="en-US" dirty="0">
                <a:hlinkClick r:id="rId2"/>
              </a:rPr>
              <a:t>https://www.filtersystemsaustralia.com.au</a:t>
            </a:r>
            <a:r>
              <a:rPr lang="en-US" dirty="0"/>
              <a:t> </a:t>
            </a:r>
          </a:p>
          <a:p>
            <a:r>
              <a:rPr lang="en-US" sz="2000" dirty="0"/>
              <a:t>Address: 38 Jade Drive, Molendinar, Gold Coast, QLD 4214</a:t>
            </a:r>
          </a:p>
          <a:p>
            <a:r>
              <a:rPr lang="en-US" sz="2000" dirty="0"/>
              <a:t>PO Box 4204, Ashmore, Gold Coast, QLD, 4214</a:t>
            </a:r>
          </a:p>
          <a:p>
            <a:r>
              <a:rPr lang="en-US" sz="2000" dirty="0"/>
              <a:t>Phone: 1300 888 008 or (07) 5597 4585</a:t>
            </a:r>
          </a:p>
          <a:p>
            <a:r>
              <a:rPr lang="en-US" sz="2000" dirty="0"/>
              <a:t>Email: </a:t>
            </a:r>
            <a:r>
              <a:rPr lang="en-US" sz="2000" dirty="0">
                <a:hlinkClick r:id="rId3"/>
              </a:rPr>
              <a:t>info@filtersystemsaustralia.com.au</a:t>
            </a:r>
            <a:r>
              <a:rPr lang="en-US" sz="2000" dirty="0"/>
              <a:t> </a:t>
            </a:r>
            <a:endParaRPr lang="en-US" sz="2000" dirty="0"/>
          </a:p>
        </p:txBody>
      </p:sp>
      <p:pic>
        <p:nvPicPr>
          <p:cNvPr id="10" name="Picture Placeholder 9"/>
          <p:cNvPicPr>
            <a:picLocks noGrp="1" noChangeAspect="1"/>
          </p:cNvPicPr>
          <p:nvPr>
            <p:ph type="pic" idx="1"/>
          </p:nvPr>
        </p:nvPicPr>
        <p:blipFill>
          <a:blip r:embed="rId4">
            <a:extLst>
              <a:ext uri="{28A0092B-C50C-407E-A947-70E740481C1C}">
                <a14:useLocalDpi xmlns:a14="http://schemas.microsoft.com/office/drawing/2010/main" val="0"/>
              </a:ext>
            </a:extLst>
          </a:blip>
          <a:srcRect l="20238" r="20238"/>
          <a:stretch>
            <a:fillRect/>
          </a:stretch>
        </p:blipFill>
        <p:spPr/>
      </p:pic>
    </p:spTree>
    <p:extLst>
      <p:ext uri="{BB962C8B-B14F-4D97-AF65-F5344CB8AC3E}">
        <p14:creationId xmlns:p14="http://schemas.microsoft.com/office/powerpoint/2010/main" val="3760552436"/>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612" y="381000"/>
            <a:ext cx="9144001" cy="3048000"/>
          </a:xfrm>
        </p:spPr>
        <p:txBody>
          <a:bodyPr/>
          <a:lstStyle/>
          <a:p>
            <a:pPr algn="ctr"/>
            <a:r>
              <a:rPr lang="en-US" b="1" dirty="0"/>
              <a:t>THANK YOU!</a:t>
            </a:r>
          </a:p>
        </p:txBody>
      </p:sp>
    </p:spTree>
    <p:extLst>
      <p:ext uri="{BB962C8B-B14F-4D97-AF65-F5344CB8AC3E}">
        <p14:creationId xmlns:p14="http://schemas.microsoft.com/office/powerpoint/2010/main" val="1744096041"/>
      </p:ext>
    </p:extLst>
  </p:cSld>
  <p:clrMapOvr>
    <a:masterClrMapping/>
  </p:clrMapOvr>
  <mc:AlternateContent xmlns:mc="http://schemas.openxmlformats.org/markup-compatibility/2006">
    <mc:Choice xmlns:p14="http://schemas.microsoft.com/office/powerpoint/2010/main" Requires="p14">
      <p:transition spd="slow" p14:dur="3400" advTm="5000">
        <p14:reveal/>
      </p:transition>
    </mc:Choice>
    <mc:Fallback>
      <p:transition spd="slow" advTm="5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cean Waves 16x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664D9D-6EFF-43CB-87EB-95CB91A04A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Ocean waves nature presentation (widescreen)</Template>
  <TotalTime>0</TotalTime>
  <Words>627</Words>
  <Application>Microsoft Office PowerPoint</Application>
  <PresentationFormat>Custom</PresentationFormat>
  <Paragraphs>32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Century Gothic</vt:lpstr>
      <vt:lpstr>Wingdings</vt:lpstr>
      <vt:lpstr>Ocean Waves 16x9</vt:lpstr>
      <vt:lpstr>3 Mistakes to Watch Out for When Buying a Water Filtration System</vt:lpstr>
      <vt:lpstr>WATER TREATMENT SOLUTION</vt:lpstr>
      <vt:lpstr>MISTAKES </vt:lpstr>
      <vt:lpstr>FAILING TO REALISE THE RIGHT SIZE</vt:lpstr>
      <vt:lpstr>FALLING FOR BIZARRE CLAIMS</vt:lpstr>
      <vt:lpstr>COUNTING SOLELY ON RECOMMENDATIONS</vt:lpstr>
      <vt:lpstr>ADDITIONAL TIPS</vt:lpstr>
      <vt:lpstr>THE TAKEAWAY</vt:lpstr>
      <vt:lpstr>FINAL WORD</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2017-02-03T08:33:00Z</dcterms:created>
  <dcterms:modified xsi:type="dcterms:W3CDTF">2017-02-03T08:57:03Z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TC029010259991</vt:lpwstr>
  </property>
</Properties>
</file>