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defaultTextStyle>
    <a:defPPr marR="0" rtl="0" algn="l">
      <a:lnSpc>
        <a:spcPct val="100000"/>
      </a:lnSpc>
      <a:spcBef>
        <a:spcPts val="0"/>
      </a:spcBef>
      <a:spcAft>
        <a:spcPts val="0"/>
      </a:spcAft>
    </a:defPPr>
    <a:lvl1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90651C3A-4460-11DB-9652-00E08161165F}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" name="Shape 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3" name="Shape 5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8" name="Shape 5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3" name="Shape 6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8" name="Shape 6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3" name="Shape 7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/>
          <p:nvPr>
            <p:ph type="ctrTitle"/>
          </p:nvPr>
        </p:nvSpPr>
        <p:spPr>
          <a:xfrm>
            <a:off x="311708" y="744575"/>
            <a:ext cx="8520599" cy="2052599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algn="ctr">
              <a:spcBef>
                <a:spcPts val="0"/>
              </a:spcBef>
              <a:buSzPct val="100000"/>
              <a:defRPr sz="5200"/>
            </a:lvl1pPr>
            <a:lvl2pPr algn="ctr">
              <a:spcBef>
                <a:spcPts val="0"/>
              </a:spcBef>
              <a:buSzPct val="100000"/>
              <a:defRPr sz="5200"/>
            </a:lvl2pPr>
            <a:lvl3pPr algn="ctr">
              <a:spcBef>
                <a:spcPts val="0"/>
              </a:spcBef>
              <a:buSzPct val="100000"/>
              <a:defRPr sz="5200"/>
            </a:lvl3pPr>
            <a:lvl4pPr algn="ctr">
              <a:spcBef>
                <a:spcPts val="0"/>
              </a:spcBef>
              <a:buSzPct val="100000"/>
              <a:defRPr sz="5200"/>
            </a:lvl4pPr>
            <a:lvl5pPr algn="ctr">
              <a:spcBef>
                <a:spcPts val="0"/>
              </a:spcBef>
              <a:buSzPct val="100000"/>
              <a:defRPr sz="5200"/>
            </a:lvl5pPr>
            <a:lvl6pPr algn="ctr">
              <a:spcBef>
                <a:spcPts val="0"/>
              </a:spcBef>
              <a:buSzPct val="100000"/>
              <a:defRPr sz="5200"/>
            </a:lvl6pPr>
            <a:lvl7pPr algn="ctr">
              <a:spcBef>
                <a:spcPts val="0"/>
              </a:spcBef>
              <a:buSzPct val="100000"/>
              <a:defRPr sz="5200"/>
            </a:lvl7pPr>
            <a:lvl8pPr algn="ctr">
              <a:spcBef>
                <a:spcPts val="0"/>
              </a:spcBef>
              <a:buSzPct val="100000"/>
              <a:defRPr sz="5200"/>
            </a:lvl8pPr>
            <a:lvl9pPr algn="ctr">
              <a:spcBef>
                <a:spcPts val="0"/>
              </a:spcBef>
              <a:buSzPct val="100000"/>
              <a:defRPr sz="5200"/>
            </a:lvl9pPr>
          </a:lstStyle>
          <a:p/>
        </p:txBody>
      </p:sp>
      <p:sp>
        <p:nvSpPr>
          <p:cNvPr id="10" name="Shape 10"/>
          <p:cNvSpPr txBox="1"/>
          <p:nvPr>
            <p:ph idx="1" type="subTitle"/>
          </p:nvPr>
        </p:nvSpPr>
        <p:spPr>
          <a:xfrm>
            <a:off x="311700" y="2834125"/>
            <a:ext cx="8520599" cy="7926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/>
        </p:txBody>
      </p:sp>
      <p:sp>
        <p:nvSpPr>
          <p:cNvPr id="11" name="Shape 11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Section titl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 txBox="1"/>
          <p:nvPr>
            <p:ph type="title"/>
          </p:nvPr>
        </p:nvSpPr>
        <p:spPr>
          <a:xfrm>
            <a:off x="311700" y="2150850"/>
            <a:ext cx="8520599" cy="841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algn="ctr">
              <a:spcBef>
                <a:spcPts val="0"/>
              </a:spcBef>
              <a:buSzPct val="100000"/>
              <a:defRPr sz="3600"/>
            </a:lvl1pPr>
            <a:lvl2pPr algn="ctr">
              <a:spcBef>
                <a:spcPts val="0"/>
              </a:spcBef>
              <a:buSzPct val="100000"/>
              <a:defRPr sz="3600"/>
            </a:lvl2pPr>
            <a:lvl3pPr algn="ctr">
              <a:spcBef>
                <a:spcPts val="0"/>
              </a:spcBef>
              <a:buSzPct val="100000"/>
              <a:defRPr sz="3600"/>
            </a:lvl3pPr>
            <a:lvl4pPr algn="ctr">
              <a:spcBef>
                <a:spcPts val="0"/>
              </a:spcBef>
              <a:buSzPct val="100000"/>
              <a:defRPr sz="3600"/>
            </a:lvl4pPr>
            <a:lvl5pPr algn="ctr">
              <a:spcBef>
                <a:spcPts val="0"/>
              </a:spcBef>
              <a:buSzPct val="100000"/>
              <a:defRPr sz="3600"/>
            </a:lvl5pPr>
            <a:lvl6pPr algn="ctr">
              <a:spcBef>
                <a:spcPts val="0"/>
              </a:spcBef>
              <a:buSzPct val="100000"/>
              <a:defRPr sz="3600"/>
            </a:lvl6pPr>
            <a:lvl7pPr algn="ctr">
              <a:spcBef>
                <a:spcPts val="0"/>
              </a:spcBef>
              <a:buSzPct val="100000"/>
              <a:defRPr sz="3600"/>
            </a:lvl7pPr>
            <a:lvl8pPr algn="ctr">
              <a:spcBef>
                <a:spcPts val="0"/>
              </a:spcBef>
              <a:buSzPct val="100000"/>
              <a:defRPr sz="3600"/>
            </a:lvl8pPr>
            <a:lvl9pPr algn="ctr">
              <a:spcBef>
                <a:spcPts val="0"/>
              </a:spcBef>
              <a:buSzPct val="100000"/>
              <a:defRPr sz="3600"/>
            </a:lvl9pPr>
          </a:lstStyle>
          <a:p/>
        </p:txBody>
      </p:sp>
      <p:sp>
        <p:nvSpPr>
          <p:cNvPr id="14" name="Shape 14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/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17" name="Shape 17"/>
          <p:cNvSpPr txBox="1"/>
          <p:nvPr>
            <p:ph idx="1" type="body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18" name="Shape 18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/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21" name="Shape 21"/>
          <p:cNvSpPr txBox="1"/>
          <p:nvPr>
            <p:ph idx="1" type="body"/>
          </p:nvPr>
        </p:nvSpPr>
        <p:spPr>
          <a:xfrm>
            <a:off x="311700" y="1152475"/>
            <a:ext cx="3999899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buSzPct val="100000"/>
              <a:defRPr sz="1400"/>
            </a:lvl1pPr>
            <a:lvl2pPr>
              <a:spcBef>
                <a:spcPts val="0"/>
              </a:spcBef>
              <a:buSzPct val="100000"/>
              <a:defRPr sz="1200"/>
            </a:lvl2pPr>
            <a:lvl3pPr>
              <a:spcBef>
                <a:spcPts val="0"/>
              </a:spcBef>
              <a:buSzPct val="100000"/>
              <a:defRPr sz="1200"/>
            </a:lvl3pPr>
            <a:lvl4pPr>
              <a:spcBef>
                <a:spcPts val="0"/>
              </a:spcBef>
              <a:buSzPct val="100000"/>
              <a:defRPr sz="1200"/>
            </a:lvl4pPr>
            <a:lvl5pPr>
              <a:spcBef>
                <a:spcPts val="0"/>
              </a:spcBef>
              <a:buSzPct val="100000"/>
              <a:defRPr sz="1200"/>
            </a:lvl5pPr>
            <a:lvl6pPr>
              <a:spcBef>
                <a:spcPts val="0"/>
              </a:spcBef>
              <a:buSzPct val="100000"/>
              <a:defRPr sz="1200"/>
            </a:lvl6pPr>
            <a:lvl7pPr>
              <a:spcBef>
                <a:spcPts val="0"/>
              </a:spcBef>
              <a:buSzPct val="100000"/>
              <a:defRPr sz="1200"/>
            </a:lvl7pPr>
            <a:lvl8pPr>
              <a:spcBef>
                <a:spcPts val="0"/>
              </a:spcBef>
              <a:buSzPct val="100000"/>
              <a:defRPr sz="1200"/>
            </a:lvl8pPr>
            <a:lvl9pPr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2" name="Shape 22"/>
          <p:cNvSpPr txBox="1"/>
          <p:nvPr>
            <p:ph idx="2" type="body"/>
          </p:nvPr>
        </p:nvSpPr>
        <p:spPr>
          <a:xfrm>
            <a:off x="4832400" y="1152475"/>
            <a:ext cx="3999899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buSzPct val="100000"/>
              <a:defRPr sz="1400"/>
            </a:lvl1pPr>
            <a:lvl2pPr>
              <a:spcBef>
                <a:spcPts val="0"/>
              </a:spcBef>
              <a:buSzPct val="100000"/>
              <a:defRPr sz="1200"/>
            </a:lvl2pPr>
            <a:lvl3pPr>
              <a:spcBef>
                <a:spcPts val="0"/>
              </a:spcBef>
              <a:buSzPct val="100000"/>
              <a:defRPr sz="1200"/>
            </a:lvl3pPr>
            <a:lvl4pPr>
              <a:spcBef>
                <a:spcPts val="0"/>
              </a:spcBef>
              <a:buSzPct val="100000"/>
              <a:defRPr sz="1200"/>
            </a:lvl4pPr>
            <a:lvl5pPr>
              <a:spcBef>
                <a:spcPts val="0"/>
              </a:spcBef>
              <a:buSzPct val="100000"/>
              <a:defRPr sz="1200"/>
            </a:lvl5pPr>
            <a:lvl6pPr>
              <a:spcBef>
                <a:spcPts val="0"/>
              </a:spcBef>
              <a:buSzPct val="100000"/>
              <a:defRPr sz="1200"/>
            </a:lvl6pPr>
            <a:lvl7pPr>
              <a:spcBef>
                <a:spcPts val="0"/>
              </a:spcBef>
              <a:buSzPct val="100000"/>
              <a:defRPr sz="1200"/>
            </a:lvl7pPr>
            <a:lvl8pPr>
              <a:spcBef>
                <a:spcPts val="0"/>
              </a:spcBef>
              <a:buSzPct val="100000"/>
              <a:defRPr sz="1200"/>
            </a:lvl8pPr>
            <a:lvl9pPr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3" name="Shape 23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/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26" name="Shape 26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One column tex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/>
          <p:nvPr>
            <p:ph type="title"/>
          </p:nvPr>
        </p:nvSpPr>
        <p:spPr>
          <a:xfrm>
            <a:off x="311700" y="555600"/>
            <a:ext cx="2807999" cy="755699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>
              <a:spcBef>
                <a:spcPts val="0"/>
              </a:spcBef>
              <a:buSzPct val="100000"/>
              <a:defRPr sz="2400"/>
            </a:lvl1pPr>
            <a:lvl2pPr>
              <a:spcBef>
                <a:spcPts val="0"/>
              </a:spcBef>
              <a:buSzPct val="100000"/>
              <a:defRPr sz="2400"/>
            </a:lvl2pPr>
            <a:lvl3pPr>
              <a:spcBef>
                <a:spcPts val="0"/>
              </a:spcBef>
              <a:buSzPct val="100000"/>
              <a:defRPr sz="2400"/>
            </a:lvl3pPr>
            <a:lvl4pPr>
              <a:spcBef>
                <a:spcPts val="0"/>
              </a:spcBef>
              <a:buSzPct val="100000"/>
              <a:defRPr sz="2400"/>
            </a:lvl4pPr>
            <a:lvl5pPr>
              <a:spcBef>
                <a:spcPts val="0"/>
              </a:spcBef>
              <a:buSzPct val="100000"/>
              <a:defRPr sz="2400"/>
            </a:lvl5pPr>
            <a:lvl6pPr>
              <a:spcBef>
                <a:spcPts val="0"/>
              </a:spcBef>
              <a:buSzPct val="100000"/>
              <a:defRPr sz="2400"/>
            </a:lvl6pPr>
            <a:lvl7pPr>
              <a:spcBef>
                <a:spcPts val="0"/>
              </a:spcBef>
              <a:buSzPct val="100000"/>
              <a:defRPr sz="2400"/>
            </a:lvl7pPr>
            <a:lvl8pPr>
              <a:spcBef>
                <a:spcPts val="0"/>
              </a:spcBef>
              <a:buSzPct val="100000"/>
              <a:defRPr sz="2400"/>
            </a:lvl8pPr>
            <a:lvl9pPr>
              <a:spcBef>
                <a:spcPts val="0"/>
              </a:spcBef>
              <a:buSzPct val="100000"/>
              <a:defRPr sz="2400"/>
            </a:lvl9pPr>
          </a:lstStyle>
          <a:p/>
        </p:txBody>
      </p:sp>
      <p:sp>
        <p:nvSpPr>
          <p:cNvPr id="29" name="Shape 29"/>
          <p:cNvSpPr txBox="1"/>
          <p:nvPr>
            <p:ph idx="1" type="body"/>
          </p:nvPr>
        </p:nvSpPr>
        <p:spPr>
          <a:xfrm>
            <a:off x="311700" y="1389600"/>
            <a:ext cx="2807999" cy="3179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buSzPct val="100000"/>
              <a:defRPr sz="1200"/>
            </a:lvl1pPr>
            <a:lvl2pPr>
              <a:spcBef>
                <a:spcPts val="0"/>
              </a:spcBef>
              <a:buSzPct val="100000"/>
              <a:defRPr sz="1200"/>
            </a:lvl2pPr>
            <a:lvl3pPr>
              <a:spcBef>
                <a:spcPts val="0"/>
              </a:spcBef>
              <a:buSzPct val="100000"/>
              <a:defRPr sz="1200"/>
            </a:lvl3pPr>
            <a:lvl4pPr>
              <a:spcBef>
                <a:spcPts val="0"/>
              </a:spcBef>
              <a:buSzPct val="100000"/>
              <a:defRPr sz="1200"/>
            </a:lvl4pPr>
            <a:lvl5pPr>
              <a:spcBef>
                <a:spcPts val="0"/>
              </a:spcBef>
              <a:buSzPct val="100000"/>
              <a:defRPr sz="1200"/>
            </a:lvl5pPr>
            <a:lvl6pPr>
              <a:spcBef>
                <a:spcPts val="0"/>
              </a:spcBef>
              <a:buSzPct val="100000"/>
              <a:defRPr sz="1200"/>
            </a:lvl6pPr>
            <a:lvl7pPr>
              <a:spcBef>
                <a:spcPts val="0"/>
              </a:spcBef>
              <a:buSzPct val="100000"/>
              <a:defRPr sz="1200"/>
            </a:lvl7pPr>
            <a:lvl8pPr>
              <a:spcBef>
                <a:spcPts val="0"/>
              </a:spcBef>
              <a:buSzPct val="100000"/>
              <a:defRPr sz="1200"/>
            </a:lvl8pPr>
            <a:lvl9pPr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30" name="Shape 30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Main poin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>
              <a:spcBef>
                <a:spcPts val="0"/>
              </a:spcBef>
              <a:buSzPct val="100000"/>
              <a:defRPr sz="4800"/>
            </a:lvl1pPr>
            <a:lvl2pPr>
              <a:spcBef>
                <a:spcPts val="0"/>
              </a:spcBef>
              <a:buSzPct val="100000"/>
              <a:defRPr sz="4800"/>
            </a:lvl2pPr>
            <a:lvl3pPr>
              <a:spcBef>
                <a:spcPts val="0"/>
              </a:spcBef>
              <a:buSzPct val="100000"/>
              <a:defRPr sz="4800"/>
            </a:lvl3pPr>
            <a:lvl4pPr>
              <a:spcBef>
                <a:spcPts val="0"/>
              </a:spcBef>
              <a:buSzPct val="100000"/>
              <a:defRPr sz="4800"/>
            </a:lvl4pPr>
            <a:lvl5pPr>
              <a:spcBef>
                <a:spcPts val="0"/>
              </a:spcBef>
              <a:buSzPct val="100000"/>
              <a:defRPr sz="4800"/>
            </a:lvl5pPr>
            <a:lvl6pPr>
              <a:spcBef>
                <a:spcPts val="0"/>
              </a:spcBef>
              <a:buSzPct val="100000"/>
              <a:defRPr sz="4800"/>
            </a:lvl6pPr>
            <a:lvl7pPr>
              <a:spcBef>
                <a:spcPts val="0"/>
              </a:spcBef>
              <a:buSzPct val="100000"/>
              <a:defRPr sz="4800"/>
            </a:lvl7pPr>
            <a:lvl8pPr>
              <a:spcBef>
                <a:spcPts val="0"/>
              </a:spcBef>
              <a:buSzPct val="100000"/>
              <a:defRPr sz="4800"/>
            </a:lvl8pPr>
            <a:lvl9pPr>
              <a:spcBef>
                <a:spcPts val="0"/>
              </a:spcBef>
              <a:buSzPct val="100000"/>
              <a:defRPr sz="4800"/>
            </a:lvl9pPr>
          </a:lstStyle>
          <a:p/>
        </p:txBody>
      </p:sp>
      <p:sp>
        <p:nvSpPr>
          <p:cNvPr id="33" name="Shape 33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Section title and description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/>
          <p:nvPr/>
        </p:nvSpPr>
        <p:spPr>
          <a:xfrm>
            <a:off x="4572000" y="-125"/>
            <a:ext cx="4572000" cy="514349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6" name="Shape 36"/>
          <p:cNvSpPr txBox="1"/>
          <p:nvPr>
            <p:ph type="title"/>
          </p:nvPr>
        </p:nvSpPr>
        <p:spPr>
          <a:xfrm>
            <a:off x="265500" y="1233175"/>
            <a:ext cx="4045199" cy="14823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algn="ctr">
              <a:spcBef>
                <a:spcPts val="0"/>
              </a:spcBef>
              <a:buSzPct val="100000"/>
              <a:defRPr sz="4200"/>
            </a:lvl1pPr>
            <a:lvl2pPr algn="ctr">
              <a:spcBef>
                <a:spcPts val="0"/>
              </a:spcBef>
              <a:buSzPct val="100000"/>
              <a:defRPr sz="4200"/>
            </a:lvl2pPr>
            <a:lvl3pPr algn="ctr">
              <a:spcBef>
                <a:spcPts val="0"/>
              </a:spcBef>
              <a:buSzPct val="100000"/>
              <a:defRPr sz="4200"/>
            </a:lvl3pPr>
            <a:lvl4pPr algn="ctr">
              <a:spcBef>
                <a:spcPts val="0"/>
              </a:spcBef>
              <a:buSzPct val="100000"/>
              <a:defRPr sz="4200"/>
            </a:lvl4pPr>
            <a:lvl5pPr algn="ctr">
              <a:spcBef>
                <a:spcPts val="0"/>
              </a:spcBef>
              <a:buSzPct val="100000"/>
              <a:defRPr sz="4200"/>
            </a:lvl5pPr>
            <a:lvl6pPr algn="ctr">
              <a:spcBef>
                <a:spcPts val="0"/>
              </a:spcBef>
              <a:buSzPct val="100000"/>
              <a:defRPr sz="4200"/>
            </a:lvl6pPr>
            <a:lvl7pPr algn="ctr">
              <a:spcBef>
                <a:spcPts val="0"/>
              </a:spcBef>
              <a:buSzPct val="100000"/>
              <a:defRPr sz="4200"/>
            </a:lvl7pPr>
            <a:lvl8pPr algn="ctr">
              <a:spcBef>
                <a:spcPts val="0"/>
              </a:spcBef>
              <a:buSzPct val="100000"/>
              <a:defRPr sz="4200"/>
            </a:lvl8pPr>
            <a:lvl9pPr algn="ctr">
              <a:spcBef>
                <a:spcPts val="0"/>
              </a:spcBef>
              <a:buSzPct val="100000"/>
              <a:defRPr sz="4200"/>
            </a:lvl9pPr>
          </a:lstStyle>
          <a:p/>
        </p:txBody>
      </p:sp>
      <p:sp>
        <p:nvSpPr>
          <p:cNvPr id="37" name="Shape 37"/>
          <p:cNvSpPr txBox="1"/>
          <p:nvPr>
            <p:ph idx="1" type="subTitle"/>
          </p:nvPr>
        </p:nvSpPr>
        <p:spPr>
          <a:xfrm>
            <a:off x="265500" y="2803075"/>
            <a:ext cx="4045199" cy="12351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/>
        </p:txBody>
      </p:sp>
      <p:sp>
        <p:nvSpPr>
          <p:cNvPr id="38" name="Shape 38"/>
          <p:cNvSpPr txBox="1"/>
          <p:nvPr>
            <p:ph idx="2" type="body"/>
          </p:nvPr>
        </p:nvSpPr>
        <p:spPr>
          <a:xfrm>
            <a:off x="4939500" y="724075"/>
            <a:ext cx="3837000" cy="3695099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39" name="Shape 39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/>
        </p:txBody>
      </p:sp>
      <p:sp>
        <p:nvSpPr>
          <p:cNvPr id="42" name="Shape 42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Big number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/>
          <p:nvPr>
            <p:ph type="title"/>
          </p:nvPr>
        </p:nvSpPr>
        <p:spPr>
          <a:xfrm>
            <a:off x="311700" y="1106125"/>
            <a:ext cx="8520599" cy="19635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algn="ctr">
              <a:spcBef>
                <a:spcPts val="0"/>
              </a:spcBef>
              <a:buSzPct val="100000"/>
              <a:defRPr sz="12000"/>
            </a:lvl1pPr>
            <a:lvl2pPr algn="ctr">
              <a:spcBef>
                <a:spcPts val="0"/>
              </a:spcBef>
              <a:buSzPct val="100000"/>
              <a:defRPr sz="12000"/>
            </a:lvl2pPr>
            <a:lvl3pPr algn="ctr">
              <a:spcBef>
                <a:spcPts val="0"/>
              </a:spcBef>
              <a:buSzPct val="100000"/>
              <a:defRPr sz="12000"/>
            </a:lvl3pPr>
            <a:lvl4pPr algn="ctr">
              <a:spcBef>
                <a:spcPts val="0"/>
              </a:spcBef>
              <a:buSzPct val="100000"/>
              <a:defRPr sz="12000"/>
            </a:lvl4pPr>
            <a:lvl5pPr algn="ctr">
              <a:spcBef>
                <a:spcPts val="0"/>
              </a:spcBef>
              <a:buSzPct val="100000"/>
              <a:defRPr sz="12000"/>
            </a:lvl5pPr>
            <a:lvl6pPr algn="ctr">
              <a:spcBef>
                <a:spcPts val="0"/>
              </a:spcBef>
              <a:buSzPct val="100000"/>
              <a:defRPr sz="12000"/>
            </a:lvl6pPr>
            <a:lvl7pPr algn="ctr">
              <a:spcBef>
                <a:spcPts val="0"/>
              </a:spcBef>
              <a:buSzPct val="100000"/>
              <a:defRPr sz="12000"/>
            </a:lvl7pPr>
            <a:lvl8pPr algn="ctr">
              <a:spcBef>
                <a:spcPts val="0"/>
              </a:spcBef>
              <a:buSzPct val="100000"/>
              <a:defRPr sz="12000"/>
            </a:lvl8pPr>
            <a:lvl9pPr algn="ctr">
              <a:spcBef>
                <a:spcPts val="0"/>
              </a:spcBef>
              <a:buSzPct val="100000"/>
              <a:defRPr sz="12000"/>
            </a:lvl9pPr>
          </a:lstStyle>
          <a:p/>
        </p:txBody>
      </p:sp>
      <p:sp>
        <p:nvSpPr>
          <p:cNvPr id="45" name="Shape 45"/>
          <p:cNvSpPr txBox="1"/>
          <p:nvPr>
            <p:ph idx="1" type="body"/>
          </p:nvPr>
        </p:nvSpPr>
        <p:spPr>
          <a:xfrm>
            <a:off x="311700" y="3152225"/>
            <a:ext cx="8520599" cy="13008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algn="ctr">
              <a:spcBef>
                <a:spcPts val="0"/>
              </a:spcBef>
              <a:defRPr/>
            </a:lvl1pPr>
            <a:lvl2pPr algn="ctr">
              <a:spcBef>
                <a:spcPts val="0"/>
              </a:spcBef>
              <a:defRPr/>
            </a:lvl2pPr>
            <a:lvl3pPr algn="ctr">
              <a:spcBef>
                <a:spcPts val="0"/>
              </a:spcBef>
              <a:defRPr/>
            </a:lvl3pPr>
            <a:lvl4pPr algn="ctr">
              <a:spcBef>
                <a:spcPts val="0"/>
              </a:spcBef>
              <a:defRPr/>
            </a:lvl4pPr>
            <a:lvl5pPr algn="ctr">
              <a:spcBef>
                <a:spcPts val="0"/>
              </a:spcBef>
              <a:defRPr/>
            </a:lvl5pPr>
            <a:lvl6pPr algn="ctr">
              <a:spcBef>
                <a:spcPts val="0"/>
              </a:spcBef>
              <a:defRPr/>
            </a:lvl6pPr>
            <a:lvl7pPr algn="ctr">
              <a:spcBef>
                <a:spcPts val="0"/>
              </a:spcBef>
              <a:defRPr/>
            </a:lvl7pPr>
            <a:lvl8pPr algn="ctr">
              <a:spcBef>
                <a:spcPts val="0"/>
              </a:spcBef>
              <a:defRPr/>
            </a:lvl8pPr>
            <a:lvl9pPr algn="ctr">
              <a:spcBef>
                <a:spcPts val="0"/>
              </a:spcBef>
              <a:defRPr/>
            </a:lvl9pPr>
          </a:lstStyle>
          <a:p/>
        </p:txBody>
      </p:sp>
      <p:sp>
        <p:nvSpPr>
          <p:cNvPr id="46" name="Shape 46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4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/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" name="Shape 6"/>
          <p:cNvSpPr txBox="1"/>
          <p:nvPr>
            <p:ph idx="1" type="body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7" name="Shape 7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marR="0" rtl="0" algn="l">
        <a:lnSpc>
          <a:spcPct val="100000"/>
        </a:lnSpc>
        <a:spcBef>
          <a:spcPts val="0"/>
        </a:spcBef>
        <a:spcAft>
          <a:spcPts val="0"/>
        </a:spcAft>
      </a:defPPr>
      <a:lvl1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</p:titleStyle>
    <p:bodyStyle>
      <a:defPPr marR="0" rtl="0" algn="l">
        <a:lnSpc>
          <a:spcPct val="100000"/>
        </a:lnSpc>
        <a:spcBef>
          <a:spcPts val="0"/>
        </a:spcBef>
        <a:spcAft>
          <a:spcPts val="0"/>
        </a:spcAft>
      </a:defPPr>
      <a:lvl1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rtl="0" algn="l">
        <a:lnSpc>
          <a:spcPct val="100000"/>
        </a:lnSpc>
        <a:spcBef>
          <a:spcPts val="0"/>
        </a:spcBef>
        <a:spcAft>
          <a:spcPts val="0"/>
        </a:spcAft>
      </a:defPPr>
      <a:lvl1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03.jpg"/><Relationship Id="rId4" Type="http://schemas.openxmlformats.org/officeDocument/2006/relationships/image" Target="../media/image0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0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07.jpg"/><Relationship Id="rId4" Type="http://schemas.openxmlformats.org/officeDocument/2006/relationships/image" Target="../media/image0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0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00.jpg"/><Relationship Id="rId4" Type="http://schemas.openxmlformats.org/officeDocument/2006/relationships/image" Target="../media/image0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Shape 50"/>
          <p:cNvPicPr preferRelativeResize="0"/>
          <p:nvPr/>
        </p:nvPicPr>
        <p:blipFill>
          <a:blip r:embed="rId4">
            <a:alphaModFix amt="84000"/>
          </a:blip>
          <a:stretch>
            <a:fillRect/>
          </a:stretch>
        </p:blipFill>
        <p:spPr>
          <a:xfrm>
            <a:off x="0" y="2303975"/>
            <a:ext cx="9144000" cy="184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Shape 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Shape 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21600" y="0"/>
            <a:ext cx="7472401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Shape 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9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Shape 7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33300" y="0"/>
            <a:ext cx="7111225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