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AC37A7A-1FCE-40F1-AFA0-13C0E8811883}" type="datetimeFigureOut">
              <a:rPr lang="en-US" smtClean="0"/>
              <a:pPr/>
              <a:t>1/20/2016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D51EAD-DF10-4D65-B988-95454F7AF4D8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84" y="571480"/>
            <a:ext cx="6172200" cy="137160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STARGATE BUILDING DEVELOPMENT PTY LTD</a:t>
            </a:r>
          </a:p>
          <a:p>
            <a:pPr algn="ctr"/>
            <a:r>
              <a:rPr lang="en-AU" sz="1600" dirty="0" smtClean="0"/>
              <a:t>ABN : 19607928816</a:t>
            </a:r>
          </a:p>
          <a:p>
            <a:pPr algn="ctr"/>
            <a:r>
              <a:rPr lang="en-AU" sz="1400" dirty="0" smtClean="0"/>
              <a:t>UNIT 2/7 TARLINGTON PLACE, SMITHFIELD, NSW 2164        </a:t>
            </a:r>
            <a:r>
              <a:rPr lang="en-AU" sz="3600" dirty="0" smtClean="0"/>
              <a:t>TEL: 0415384799</a:t>
            </a:r>
            <a:endParaRPr lang="en-A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500298" y="1857364"/>
            <a:ext cx="53578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Industry F17 Structural Plywood</a:t>
            </a:r>
          </a:p>
          <a:p>
            <a:r>
              <a:rPr lang="en-AU" b="1" dirty="0" smtClean="0"/>
              <a:t>1800 x 1200 x 17mm</a:t>
            </a:r>
          </a:p>
          <a:p>
            <a:r>
              <a:rPr lang="en-AU" b="1" dirty="0" smtClean="0"/>
              <a:t>Benchmark Certificate No: BMP 613113</a:t>
            </a:r>
          </a:p>
          <a:p>
            <a:endParaRPr lang="en-AU" b="1" dirty="0"/>
          </a:p>
          <a:p>
            <a:r>
              <a:rPr lang="en-AU" b="1" dirty="0" smtClean="0"/>
              <a:t>We are importer for Formwork Structural Plywood from China, we believe quality products make long term business. </a:t>
            </a:r>
          </a:p>
          <a:p>
            <a:endParaRPr lang="en-AU" b="1" dirty="0"/>
          </a:p>
          <a:p>
            <a:pPr algn="ctr"/>
            <a:r>
              <a:rPr lang="en-AU" b="1" dirty="0" smtClean="0"/>
              <a:t>RING US FOR BEST PRICE TODAY.</a:t>
            </a:r>
          </a:p>
          <a:p>
            <a:endParaRPr lang="en-AU" b="1" dirty="0"/>
          </a:p>
        </p:txBody>
      </p:sp>
      <p:pic>
        <p:nvPicPr>
          <p:cNvPr id="1026" name="Picture 2" descr="C:\Users\User\Desktop\Stargate\IMG_04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429132"/>
            <a:ext cx="6842116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</TotalTime>
  <Words>61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Oriel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</cp:revision>
  <dcterms:created xsi:type="dcterms:W3CDTF">2015-11-23T01:05:10Z</dcterms:created>
  <dcterms:modified xsi:type="dcterms:W3CDTF">2016-01-19T22:29:52Z</dcterms:modified>
</cp:coreProperties>
</file>