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99"/>
    <a:srgbClr val="CFD3FD"/>
    <a:srgbClr val="CCCCFF"/>
    <a:srgbClr val="0033CC"/>
    <a:srgbClr val="0066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47" y="370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76821-D0F5-4613-8E71-1A7F1CE8B910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8CE92-BAF4-4D15-9799-C93CA4EAAE8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8032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8CE92-BAF4-4D15-9799-C93CA4EAAE81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039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478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85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077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951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649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970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918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480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24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780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475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9D352-BCDA-4E63-B1BF-7C8A929B7AF6}" type="datetimeFigureOut">
              <a:rPr lang="en-AU" smtClean="0"/>
              <a:t>29/07/2013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E7B02-75B3-47C0-A914-79FC5BAFE36F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746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9739" y="80470"/>
            <a:ext cx="6171958" cy="1115616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1169308" y="180422"/>
            <a:ext cx="52840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 Black" pitchFamily="34" charset="0"/>
              </a:rPr>
              <a:t>EFI Training </a:t>
            </a:r>
            <a:r>
              <a:rPr lang="en-US" sz="1200" b="1" dirty="0" smtClean="0">
                <a:solidFill>
                  <a:schemeClr val="bg1"/>
                </a:solidFill>
                <a:latin typeface="Arial Black" pitchFamily="34" charset="0"/>
              </a:rPr>
              <a:t>Pty Ltd</a:t>
            </a:r>
            <a:endParaRPr lang="en-US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en-US" sz="1400" b="1" dirty="0" smtClean="0">
                <a:solidFill>
                  <a:schemeClr val="bg1"/>
                </a:solidFill>
                <a:latin typeface="Arial Black" pitchFamily="34" charset="0"/>
              </a:rPr>
              <a:t> Eastern Suburb’s First </a:t>
            </a:r>
            <a:r>
              <a:rPr lang="en-US" sz="1400" b="1" dirty="0">
                <a:solidFill>
                  <a:schemeClr val="bg1"/>
                </a:solidFill>
                <a:latin typeface="Arial Black" pitchFamily="34" charset="0"/>
              </a:rPr>
              <a:t>A</a:t>
            </a:r>
            <a:r>
              <a:rPr lang="en-US" sz="1400" b="1" dirty="0" smtClean="0">
                <a:solidFill>
                  <a:schemeClr val="bg1"/>
                </a:solidFill>
                <a:latin typeface="Arial Black" pitchFamily="34" charset="0"/>
              </a:rPr>
              <a:t>id Training Specialists.</a:t>
            </a:r>
          </a:p>
          <a:p>
            <a:pPr algn="r"/>
            <a:endParaRPr lang="en-US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endParaRPr lang="en-AU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9739" y="1290770"/>
            <a:ext cx="6192688" cy="6389211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476673" y="1835696"/>
            <a:ext cx="590465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>
                <a:solidFill>
                  <a:srgbClr val="0000CC"/>
                </a:solidFill>
                <a:latin typeface="Stencil" pitchFamily="82" charset="0"/>
              </a:rPr>
              <a:t>APPLy FIRST AID </a:t>
            </a:r>
          </a:p>
          <a:p>
            <a:pPr algn="ctr"/>
            <a:r>
              <a:rPr lang="en-AU" sz="1600" dirty="0" smtClean="0">
                <a:latin typeface="Stencil" pitchFamily="82" charset="0"/>
              </a:rPr>
              <a:t>Course unit number: </a:t>
            </a:r>
            <a:r>
              <a:rPr lang="en-AU" sz="1600" u="sng" dirty="0" smtClean="0">
                <a:latin typeface="Stencil" pitchFamily="82" charset="0"/>
              </a:rPr>
              <a:t>HLTFA311A</a:t>
            </a:r>
            <a:endParaRPr lang="en-AU" sz="1600" u="sng" dirty="0">
              <a:latin typeface="Stencil" pitchFamily="82" charset="0"/>
            </a:endParaRPr>
          </a:p>
          <a:p>
            <a:pPr algn="ctr"/>
            <a:endParaRPr lang="en-US" sz="1400" dirty="0" smtClean="0"/>
          </a:p>
          <a:p>
            <a:pPr algn="ctr"/>
            <a:r>
              <a:rPr lang="en-US" sz="2200" b="1" dirty="0" smtClean="0"/>
              <a:t>Nationally Accredited One Day Training Courses</a:t>
            </a:r>
          </a:p>
          <a:p>
            <a:pPr algn="ctr"/>
            <a:r>
              <a:rPr lang="en-US" sz="1100" b="1" dirty="0" smtClean="0"/>
              <a:t>Apply First Aid – Perform CPR – Child Care Asthma &amp; Anaphylaxis – Provide Emergency Care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739" y="3304127"/>
            <a:ext cx="5760640" cy="5170646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 smtClean="0"/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 smtClean="0"/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/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Monday’s</a:t>
            </a:r>
            <a:endParaRPr lang="en-US" sz="2000" b="1" dirty="0" smtClean="0">
              <a:solidFill>
                <a:schemeClr val="accent6"/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1600" b="1" dirty="0" smtClean="0"/>
              <a:t>      </a:t>
            </a:r>
            <a:r>
              <a:rPr lang="en-US" sz="1200" b="1" i="1" u="sng" dirty="0" smtClean="0">
                <a:solidFill>
                  <a:schemeClr val="accent6">
                    <a:lumMod val="75000"/>
                  </a:schemeClr>
                </a:solidFill>
              </a:rPr>
              <a:t>381 Clovelly Road, </a:t>
            </a:r>
            <a:r>
              <a:rPr lang="en-US" sz="1200" b="1" i="1" u="sng" dirty="0" err="1" smtClean="0">
                <a:solidFill>
                  <a:schemeClr val="accent6">
                    <a:lumMod val="75000"/>
                  </a:schemeClr>
                </a:solidFill>
              </a:rPr>
              <a:t>Clovelly</a:t>
            </a:r>
            <a:endParaRPr lang="en-US" sz="12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1600" b="1" i="1" dirty="0" smtClean="0"/>
              <a:t> </a:t>
            </a:r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/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Saturday’s  </a:t>
            </a:r>
            <a:endParaRPr lang="en-US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1600" b="1" i="1" dirty="0" smtClean="0">
                <a:solidFill>
                  <a:srgbClr val="FF0000"/>
                </a:solidFill>
              </a:rPr>
              <a:t>      </a:t>
            </a:r>
            <a:r>
              <a:rPr lang="en-US" sz="1200" b="1" i="1" u="sng" dirty="0" smtClean="0">
                <a:solidFill>
                  <a:schemeClr val="accent2">
                    <a:lumMod val="50000"/>
                  </a:schemeClr>
                </a:solidFill>
              </a:rPr>
              <a:t>50-52 Frenchman’s Road </a:t>
            </a:r>
            <a:r>
              <a:rPr lang="en-US" sz="12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Randwick</a:t>
            </a:r>
            <a:endParaRPr lang="en-US" sz="1200" b="1" dirty="0" smtClean="0"/>
          </a:p>
          <a:p>
            <a:pPr>
              <a:tabLst>
                <a:tab pos="355600" algn="l"/>
              </a:tabLst>
            </a:pPr>
            <a:endParaRPr lang="en-US" sz="1600" b="1" dirty="0" smtClean="0"/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 smtClean="0">
              <a:solidFill>
                <a:srgbClr val="0000CC"/>
              </a:solidFill>
            </a:endParaRPr>
          </a:p>
          <a:p>
            <a:pPr marL="285750" indent="-285750">
              <a:buFont typeface="Wingdings" pitchFamily="2" charset="2"/>
              <a:buChar char="§"/>
              <a:tabLst>
                <a:tab pos="355600" algn="l"/>
              </a:tabLst>
            </a:pPr>
            <a:endParaRPr lang="en-US" sz="1600" b="1" dirty="0">
              <a:solidFill>
                <a:srgbClr val="0000CC"/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2400" b="1" i="1" u="sng" dirty="0" smtClean="0">
                <a:solidFill>
                  <a:srgbClr val="0000CC"/>
                </a:solidFill>
              </a:rPr>
              <a:t>$145 per person includes a full menu lunch with refreshments</a:t>
            </a:r>
            <a:r>
              <a:rPr lang="en-AU" sz="1600" b="1" dirty="0" smtClean="0">
                <a:solidFill>
                  <a:srgbClr val="FF0000"/>
                </a:solidFill>
              </a:rPr>
              <a:t>           </a:t>
            </a:r>
          </a:p>
          <a:p>
            <a:pPr>
              <a:tabLst>
                <a:tab pos="355600" algn="l"/>
              </a:tabLst>
            </a:pPr>
            <a:r>
              <a:rPr lang="en-US" sz="1200" b="1" dirty="0" smtClean="0"/>
              <a:t>      </a:t>
            </a:r>
          </a:p>
          <a:p>
            <a:pPr>
              <a:tabLst>
                <a:tab pos="355600" algn="l"/>
              </a:tabLst>
            </a:pPr>
            <a:r>
              <a:rPr lang="en-US" sz="1200" b="1" dirty="0" smtClean="0"/>
              <a:t>      </a:t>
            </a:r>
            <a:endParaRPr lang="en-US" sz="1200" b="1" dirty="0" smtClean="0">
              <a:solidFill>
                <a:srgbClr val="0000CC"/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1200" b="1" dirty="0">
                <a:solidFill>
                  <a:srgbClr val="0000CC"/>
                </a:solidFill>
              </a:rPr>
              <a:t> </a:t>
            </a:r>
            <a:r>
              <a:rPr lang="en-US" sz="1200" b="1" dirty="0" smtClean="0">
                <a:solidFill>
                  <a:srgbClr val="0000CC"/>
                </a:solidFill>
              </a:rPr>
              <a:t>     In </a:t>
            </a:r>
            <a:r>
              <a:rPr lang="en-US" sz="1200" b="1" dirty="0">
                <a:solidFill>
                  <a:srgbClr val="0000CC"/>
                </a:solidFill>
              </a:rPr>
              <a:t>partnership and under the </a:t>
            </a:r>
            <a:r>
              <a:rPr lang="en-US" sz="1200" b="1" dirty="0" smtClean="0">
                <a:solidFill>
                  <a:srgbClr val="0000CC"/>
                </a:solidFill>
              </a:rPr>
              <a:t>Auspices of Allen’s </a:t>
            </a:r>
            <a:r>
              <a:rPr lang="en-US" sz="1200" b="1" dirty="0">
                <a:solidFill>
                  <a:srgbClr val="0000CC"/>
                </a:solidFill>
              </a:rPr>
              <a:t>Training Pty </a:t>
            </a:r>
            <a:r>
              <a:rPr lang="en-US" sz="1200" b="1" dirty="0" smtClean="0">
                <a:solidFill>
                  <a:srgbClr val="0000CC"/>
                </a:solidFill>
              </a:rPr>
              <a:t>Ltd RTO number 90909.</a:t>
            </a:r>
          </a:p>
          <a:p>
            <a:pPr>
              <a:tabLst>
                <a:tab pos="355600" algn="l"/>
              </a:tabLst>
            </a:pPr>
            <a:endParaRPr lang="en-US" sz="1600" b="1" dirty="0">
              <a:solidFill>
                <a:srgbClr val="7030A0"/>
              </a:solidFill>
            </a:endParaRPr>
          </a:p>
          <a:p>
            <a:pPr>
              <a:tabLst>
                <a:tab pos="355600" algn="l"/>
              </a:tabLst>
            </a:pPr>
            <a:r>
              <a:rPr lang="en-US" sz="1600" b="1" dirty="0" smtClean="0">
                <a:solidFill>
                  <a:srgbClr val="7030A0"/>
                </a:solidFill>
              </a:rPr>
              <a:t>          </a:t>
            </a:r>
            <a:endParaRPr lang="en-US" sz="1600" b="1" dirty="0">
              <a:solidFill>
                <a:srgbClr val="7030A0"/>
              </a:solidFill>
            </a:endParaRPr>
          </a:p>
          <a:p>
            <a:pPr>
              <a:tabLst>
                <a:tab pos="355600" algn="l"/>
              </a:tabLst>
            </a:pP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188642" y="7798714"/>
            <a:ext cx="6443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CALL US TODAY!  </a:t>
            </a:r>
            <a:r>
              <a:rPr lang="en-US" b="1" dirty="0" smtClean="0"/>
              <a:t>Bookings are essential.</a:t>
            </a:r>
          </a:p>
          <a:p>
            <a:pPr algn="ctr"/>
            <a:r>
              <a:rPr lang="en-US" sz="1600" dirty="0" smtClean="0"/>
              <a:t>Contact Eden Findley on </a:t>
            </a:r>
            <a:r>
              <a:rPr lang="en-US" sz="1600" b="1" u="sng" dirty="0" smtClean="0"/>
              <a:t>0407 957 907 </a:t>
            </a:r>
            <a:r>
              <a:rPr lang="en-US" sz="1600" dirty="0" smtClean="0"/>
              <a:t>or email </a:t>
            </a:r>
            <a:r>
              <a:rPr lang="en-US" sz="1600" b="1" u="sng" dirty="0" smtClean="0"/>
              <a:t>bodyburner@bigpond.com</a:t>
            </a:r>
            <a:endParaRPr lang="en-AU" sz="1600" b="1" u="sng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17"/>
          <a:stretch/>
        </p:blipFill>
        <p:spPr bwMode="auto">
          <a:xfrm rot="1424214">
            <a:off x="482349" y="254562"/>
            <a:ext cx="701576" cy="83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8748464"/>
            <a:ext cx="6858000" cy="395536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3" y="1735942"/>
            <a:ext cx="922409" cy="89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76673" y="8707281"/>
            <a:ext cx="6035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EFI TRAINING Pty Ltd</a:t>
            </a:r>
            <a:r>
              <a:rPr lang="en-US" dirty="0">
                <a:solidFill>
                  <a:schemeClr val="bg1"/>
                </a:solidFill>
              </a:rPr>
              <a:t> -</a:t>
            </a:r>
            <a:r>
              <a:rPr lang="en-US" dirty="0" smtClean="0">
                <a:solidFill>
                  <a:schemeClr val="bg1"/>
                </a:solidFill>
              </a:rPr>
              <a:t> ABN 20 156 500 328</a:t>
            </a:r>
          </a:p>
          <a:p>
            <a:pPr algn="ctr"/>
            <a:endParaRPr lang="en-US" sz="1200" dirty="0" smtClean="0">
              <a:solidFill>
                <a:schemeClr val="bg1"/>
              </a:solidFill>
            </a:endParaRPr>
          </a:p>
          <a:p>
            <a:pPr algn="ctr"/>
            <a:endParaRPr lang="en-AU" sz="1200" dirty="0">
              <a:solidFill>
                <a:schemeClr val="bg1"/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91" y="5073960"/>
            <a:ext cx="1134207" cy="36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839" y="4043882"/>
            <a:ext cx="1296144" cy="3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528" y="4050738"/>
            <a:ext cx="2100160" cy="15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80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273</TotalTime>
  <Words>115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STW Group.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Banfield, Kathryn</dc:creator>
  <cp:lastModifiedBy>Eden</cp:lastModifiedBy>
  <cp:revision>45</cp:revision>
  <cp:lastPrinted>2012-08-13T08:06:35Z</cp:lastPrinted>
  <dcterms:created xsi:type="dcterms:W3CDTF">2012-08-13T06:16:37Z</dcterms:created>
  <dcterms:modified xsi:type="dcterms:W3CDTF">2013-07-29T19:21:06Z</dcterms:modified>
</cp:coreProperties>
</file>