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DDF14-3782-490C-BF40-FFA2E97CD9BA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E834F-435D-46EC-8F9D-6C7AA7682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DDF14-3782-490C-BF40-FFA2E97CD9BA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E834F-435D-46EC-8F9D-6C7AA7682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DDF14-3782-490C-BF40-FFA2E97CD9BA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E834F-435D-46EC-8F9D-6C7AA7682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DDF14-3782-490C-BF40-FFA2E97CD9BA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E834F-435D-46EC-8F9D-6C7AA7682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DDF14-3782-490C-BF40-FFA2E97CD9BA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E834F-435D-46EC-8F9D-6C7AA7682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DDF14-3782-490C-BF40-FFA2E97CD9BA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E834F-435D-46EC-8F9D-6C7AA7682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DDF14-3782-490C-BF40-FFA2E97CD9BA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E834F-435D-46EC-8F9D-6C7AA7682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DDF14-3782-490C-BF40-FFA2E97CD9BA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E834F-435D-46EC-8F9D-6C7AA7682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DDF14-3782-490C-BF40-FFA2E97CD9BA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E834F-435D-46EC-8F9D-6C7AA7682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DDF14-3782-490C-BF40-FFA2E97CD9BA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E834F-435D-46EC-8F9D-6C7AA7682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DDF14-3782-490C-BF40-FFA2E97CD9BA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E834F-435D-46EC-8F9D-6C7AA7682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DDF14-3782-490C-BF40-FFA2E97CD9BA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E834F-435D-46EC-8F9D-6C7AA76822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3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xyzk</dc:creator>
  <cp:lastModifiedBy>xyzk</cp:lastModifiedBy>
  <cp:revision>3</cp:revision>
  <dcterms:created xsi:type="dcterms:W3CDTF">2016-12-13T09:48:42Z</dcterms:created>
  <dcterms:modified xsi:type="dcterms:W3CDTF">2016-12-13T09:55:04Z</dcterms:modified>
</cp:coreProperties>
</file>